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diagrams/quickStyle2.xml" ContentType="application/vnd.openxmlformats-officedocument.drawingml.diagramStyl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diagrams/data3.xml" ContentType="application/vnd.openxmlformats-officedocument.drawingml.diagramData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72" r:id="rId2"/>
    <p:sldMasterId id="2147483684" r:id="rId3"/>
    <p:sldMasterId id="2147483696" r:id="rId4"/>
    <p:sldMasterId id="2147483708" r:id="rId5"/>
  </p:sldMasterIdLst>
  <p:notesMasterIdLst>
    <p:notesMasterId r:id="rId24"/>
  </p:notesMasterIdLst>
  <p:sldIdLst>
    <p:sldId id="272" r:id="rId6"/>
    <p:sldId id="273" r:id="rId7"/>
    <p:sldId id="259" r:id="rId8"/>
    <p:sldId id="263" r:id="rId9"/>
    <p:sldId id="260" r:id="rId10"/>
    <p:sldId id="264" r:id="rId11"/>
    <p:sldId id="280" r:id="rId12"/>
    <p:sldId id="261" r:id="rId13"/>
    <p:sldId id="265" r:id="rId14"/>
    <p:sldId id="279" r:id="rId15"/>
    <p:sldId id="276" r:id="rId16"/>
    <p:sldId id="283" r:id="rId17"/>
    <p:sldId id="284" r:id="rId18"/>
    <p:sldId id="275" r:id="rId19"/>
    <p:sldId id="285" r:id="rId20"/>
    <p:sldId id="282" r:id="rId21"/>
    <p:sldId id="281" r:id="rId22"/>
    <p:sldId id="277" r:id="rId23"/>
  </p:sldIdLst>
  <p:sldSz cx="9144000" cy="6858000" type="screen4x3"/>
  <p:notesSz cx="6761163" cy="9942513"/>
  <p:embeddedFontLst>
    <p:embeddedFont>
      <p:font typeface="Angsana New" pitchFamily="18" charset="-34"/>
      <p:regular r:id="rId25"/>
      <p:bold r:id="rId26"/>
      <p:italic r:id="rId27"/>
      <p:boldItalic r:id="rId28"/>
    </p:embeddedFont>
    <p:embeddedFont>
      <p:font typeface="TH SarabunPSK" pitchFamily="34" charset="-34"/>
      <p:regular r:id="rId29"/>
      <p:bold r:id="rId30"/>
      <p:italic r:id="rId31"/>
      <p:boldItalic r:id="rId32"/>
    </p:embeddedFont>
    <p:embeddedFont>
      <p:font typeface="TH Sarabun New" charset="-34"/>
      <p:regular r:id="rId33"/>
      <p:bold r:id="rId34"/>
      <p:italic r:id="rId35"/>
      <p:boldItalic r:id="rId36"/>
    </p:embeddedFont>
    <p:embeddedFont>
      <p:font typeface="Wingdings 2" pitchFamily="18" charset="2"/>
      <p:regular r:id="rId37"/>
    </p:embeddedFont>
    <p:embeddedFont>
      <p:font typeface="Calibri" pitchFamily="34" charset="0"/>
      <p:regular r:id="rId38"/>
      <p:bold r:id="rId39"/>
      <p:italic r:id="rId40"/>
      <p:boldItalic r:id="rId41"/>
    </p:embeddedFont>
    <p:embeddedFont>
      <p:font typeface="Cordia New" pitchFamily="34" charset="-34"/>
      <p:regular r:id="rId42"/>
      <p:bold r:id="rId43"/>
      <p:italic r:id="rId44"/>
      <p:boldItalic r:id="rId45"/>
    </p:embeddedFont>
  </p:embeddedFontLst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CC66"/>
    <a:srgbClr val="002B2A"/>
    <a:srgbClr val="6DBCD1"/>
    <a:srgbClr val="006666"/>
    <a:srgbClr val="00A29E"/>
    <a:srgbClr val="00918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2" d="100"/>
          <a:sy n="62" d="100"/>
        </p:scale>
        <p:origin x="-1374" y="-9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font" Target="fonts/font2.fntdata"/><Relationship Id="rId39" Type="http://schemas.openxmlformats.org/officeDocument/2006/relationships/font" Target="fonts/font15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font" Target="fonts/font10.fntdata"/><Relationship Id="rId42" Type="http://schemas.openxmlformats.org/officeDocument/2006/relationships/font" Target="fonts/font18.fntdata"/><Relationship Id="rId47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font" Target="fonts/font14.fntdata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font" Target="fonts/font5.fntdata"/><Relationship Id="rId41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font" Target="fonts/font13.fntdata"/><Relationship Id="rId40" Type="http://schemas.openxmlformats.org/officeDocument/2006/relationships/font" Target="fonts/font16.fntdata"/><Relationship Id="rId45" Type="http://schemas.openxmlformats.org/officeDocument/2006/relationships/font" Target="fonts/font21.fntdata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49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font" Target="fonts/font7.fntdata"/><Relationship Id="rId44" Type="http://schemas.openxmlformats.org/officeDocument/2006/relationships/font" Target="fonts/font20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43" Type="http://schemas.openxmlformats.org/officeDocument/2006/relationships/font" Target="fonts/font19.fntdata"/><Relationship Id="rId48" Type="http://schemas.openxmlformats.org/officeDocument/2006/relationships/theme" Target="theme/theme1.xml"/><Relationship Id="rId8" Type="http://schemas.openxmlformats.org/officeDocument/2006/relationships/slide" Target="slides/slide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CDA2C9-9A91-4D33-90F4-2AA88E81C77B}" type="doc">
      <dgm:prSet loTypeId="urn:microsoft.com/office/officeart/2005/8/layout/gear1" loCatId="cycle" qsTypeId="urn:microsoft.com/office/officeart/2005/8/quickstyle/simple1" qsCatId="simple" csTypeId="urn:microsoft.com/office/officeart/2005/8/colors/colorful3" csCatId="colorful" phldr="1"/>
      <dgm:spPr/>
    </dgm:pt>
    <dgm:pt modelId="{BFA470F4-C318-4155-A060-2A36AE3F3C27}">
      <dgm:prSet phldrT="[Text]"/>
      <dgm:spPr/>
      <dgm:t>
        <a:bodyPr/>
        <a:lstStyle/>
        <a:p>
          <a:r>
            <a:rPr lang="th-TH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สถานประกอบการ</a:t>
          </a:r>
          <a:endParaRPr lang="th-TH" b="1" dirty="0">
            <a:solidFill>
              <a:schemeClr val="tx1"/>
            </a:solidFill>
            <a:latin typeface="TH SarabunPSK" pitchFamily="34" charset="-34"/>
            <a:cs typeface="TH SarabunPSK" pitchFamily="34" charset="-34"/>
          </a:endParaRPr>
        </a:p>
      </dgm:t>
    </dgm:pt>
    <dgm:pt modelId="{4F4CFDD7-2AF9-4229-8951-6AF53349DCD5}" type="parTrans" cxnId="{7122ED7C-04E6-4CC2-BB22-DEF718F928DF}">
      <dgm:prSet/>
      <dgm:spPr/>
      <dgm:t>
        <a:bodyPr/>
        <a:lstStyle/>
        <a:p>
          <a:endParaRPr lang="th-TH" b="1">
            <a:solidFill>
              <a:schemeClr val="tx1"/>
            </a:solidFill>
            <a:latin typeface="TH SarabunPSK" pitchFamily="34" charset="-34"/>
            <a:cs typeface="TH SarabunPSK" pitchFamily="34" charset="-34"/>
          </a:endParaRPr>
        </a:p>
      </dgm:t>
    </dgm:pt>
    <dgm:pt modelId="{20557E58-0185-4F1F-B518-84FF308ED1CD}" type="sibTrans" cxnId="{7122ED7C-04E6-4CC2-BB22-DEF718F928DF}">
      <dgm:prSet/>
      <dgm:spPr/>
      <dgm:t>
        <a:bodyPr/>
        <a:lstStyle/>
        <a:p>
          <a:endParaRPr lang="th-TH" b="1">
            <a:solidFill>
              <a:schemeClr val="tx1"/>
            </a:solidFill>
            <a:latin typeface="TH SarabunPSK" pitchFamily="34" charset="-34"/>
            <a:cs typeface="TH SarabunPSK" pitchFamily="34" charset="-34"/>
          </a:endParaRPr>
        </a:p>
      </dgm:t>
    </dgm:pt>
    <dgm:pt modelId="{ABD35EA9-5BD1-4D46-B616-4BEDB165370B}">
      <dgm:prSet phldrT="[Text]"/>
      <dgm:spPr/>
      <dgm:t>
        <a:bodyPr/>
        <a:lstStyle/>
        <a:p>
          <a:r>
            <a:rPr lang="th-TH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นักศึกษา</a:t>
          </a:r>
          <a:endParaRPr lang="th-TH" b="1" dirty="0">
            <a:solidFill>
              <a:schemeClr val="tx1"/>
            </a:solidFill>
            <a:latin typeface="TH SarabunPSK" pitchFamily="34" charset="-34"/>
            <a:cs typeface="TH SarabunPSK" pitchFamily="34" charset="-34"/>
          </a:endParaRPr>
        </a:p>
      </dgm:t>
    </dgm:pt>
    <dgm:pt modelId="{74474834-F55D-44F9-B0B9-CDD4C610671F}" type="parTrans" cxnId="{1FD05ABC-5BFB-427B-A272-13D3FAFC3BE5}">
      <dgm:prSet/>
      <dgm:spPr/>
      <dgm:t>
        <a:bodyPr/>
        <a:lstStyle/>
        <a:p>
          <a:endParaRPr lang="th-TH" b="1">
            <a:solidFill>
              <a:schemeClr val="tx1"/>
            </a:solidFill>
            <a:latin typeface="TH SarabunPSK" pitchFamily="34" charset="-34"/>
            <a:cs typeface="TH SarabunPSK" pitchFamily="34" charset="-34"/>
          </a:endParaRPr>
        </a:p>
      </dgm:t>
    </dgm:pt>
    <dgm:pt modelId="{41574931-530A-4E27-96A6-AB8824E2ADDB}" type="sibTrans" cxnId="{1FD05ABC-5BFB-427B-A272-13D3FAFC3BE5}">
      <dgm:prSet/>
      <dgm:spPr/>
      <dgm:t>
        <a:bodyPr/>
        <a:lstStyle/>
        <a:p>
          <a:endParaRPr lang="th-TH" b="1">
            <a:solidFill>
              <a:schemeClr val="tx1"/>
            </a:solidFill>
            <a:latin typeface="TH SarabunPSK" pitchFamily="34" charset="-34"/>
            <a:cs typeface="TH SarabunPSK" pitchFamily="34" charset="-34"/>
          </a:endParaRPr>
        </a:p>
      </dgm:t>
    </dgm:pt>
    <dgm:pt modelId="{BFD47C10-500F-4FBA-9AC0-681A486F18F4}">
      <dgm:prSet phldrT="[Text]"/>
      <dgm:spPr/>
      <dgm:t>
        <a:bodyPr/>
        <a:lstStyle/>
        <a:p>
          <a:r>
            <a:rPr lang="th-TH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สถานศึกษา</a:t>
          </a:r>
          <a:endParaRPr lang="th-TH" b="1" dirty="0">
            <a:solidFill>
              <a:schemeClr val="tx1"/>
            </a:solidFill>
            <a:latin typeface="TH SarabunPSK" pitchFamily="34" charset="-34"/>
            <a:cs typeface="TH SarabunPSK" pitchFamily="34" charset="-34"/>
          </a:endParaRPr>
        </a:p>
      </dgm:t>
    </dgm:pt>
    <dgm:pt modelId="{F74F651E-F5E2-4358-8A58-D203501591A5}" type="parTrans" cxnId="{1EB15520-734D-4870-A2FE-028D736DE22A}">
      <dgm:prSet/>
      <dgm:spPr/>
      <dgm:t>
        <a:bodyPr/>
        <a:lstStyle/>
        <a:p>
          <a:endParaRPr lang="th-TH" b="1">
            <a:solidFill>
              <a:schemeClr val="tx1"/>
            </a:solidFill>
            <a:latin typeface="TH SarabunPSK" pitchFamily="34" charset="-34"/>
            <a:cs typeface="TH SarabunPSK" pitchFamily="34" charset="-34"/>
          </a:endParaRPr>
        </a:p>
      </dgm:t>
    </dgm:pt>
    <dgm:pt modelId="{362E344E-457A-4651-B320-A90E0CF6B837}" type="sibTrans" cxnId="{1EB15520-734D-4870-A2FE-028D736DE22A}">
      <dgm:prSet/>
      <dgm:spPr/>
      <dgm:t>
        <a:bodyPr/>
        <a:lstStyle/>
        <a:p>
          <a:endParaRPr lang="th-TH" b="1">
            <a:solidFill>
              <a:schemeClr val="tx1"/>
            </a:solidFill>
            <a:latin typeface="TH SarabunPSK" pitchFamily="34" charset="-34"/>
            <a:cs typeface="TH SarabunPSK" pitchFamily="34" charset="-34"/>
          </a:endParaRPr>
        </a:p>
      </dgm:t>
    </dgm:pt>
    <dgm:pt modelId="{5E85EB34-4747-48D7-AFDB-AA6CD967C910}" type="pres">
      <dgm:prSet presAssocID="{8ECDA2C9-9A91-4D33-90F4-2AA88E81C77B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F2BCECA7-6E28-41CB-8AF8-80786FEE3701}" type="pres">
      <dgm:prSet presAssocID="{BFA470F4-C318-4155-A060-2A36AE3F3C27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F5D8155-5F26-4E4F-9FCD-91A1636A4740}" type="pres">
      <dgm:prSet presAssocID="{BFA470F4-C318-4155-A060-2A36AE3F3C27}" presName="gear1srcNode" presStyleLbl="node1" presStyleIdx="0" presStyleCnt="3"/>
      <dgm:spPr/>
      <dgm:t>
        <a:bodyPr/>
        <a:lstStyle/>
        <a:p>
          <a:endParaRPr lang="th-TH"/>
        </a:p>
      </dgm:t>
    </dgm:pt>
    <dgm:pt modelId="{90906F21-FAAD-4B6F-8A1C-D619E1FFD7FA}" type="pres">
      <dgm:prSet presAssocID="{BFA470F4-C318-4155-A060-2A36AE3F3C27}" presName="gear1dstNode" presStyleLbl="node1" presStyleIdx="0" presStyleCnt="3"/>
      <dgm:spPr/>
      <dgm:t>
        <a:bodyPr/>
        <a:lstStyle/>
        <a:p>
          <a:endParaRPr lang="th-TH"/>
        </a:p>
      </dgm:t>
    </dgm:pt>
    <dgm:pt modelId="{A9230EDF-5DE8-4BA0-BC1E-66652B5197AE}" type="pres">
      <dgm:prSet presAssocID="{ABD35EA9-5BD1-4D46-B616-4BEDB165370B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FC32DEF-412A-4179-9D22-D53FCE47776E}" type="pres">
      <dgm:prSet presAssocID="{ABD35EA9-5BD1-4D46-B616-4BEDB165370B}" presName="gear2srcNode" presStyleLbl="node1" presStyleIdx="1" presStyleCnt="3"/>
      <dgm:spPr/>
      <dgm:t>
        <a:bodyPr/>
        <a:lstStyle/>
        <a:p>
          <a:endParaRPr lang="th-TH"/>
        </a:p>
      </dgm:t>
    </dgm:pt>
    <dgm:pt modelId="{3842DC74-49AF-449E-9D0B-5A68096F6D12}" type="pres">
      <dgm:prSet presAssocID="{ABD35EA9-5BD1-4D46-B616-4BEDB165370B}" presName="gear2dstNode" presStyleLbl="node1" presStyleIdx="1" presStyleCnt="3"/>
      <dgm:spPr/>
      <dgm:t>
        <a:bodyPr/>
        <a:lstStyle/>
        <a:p>
          <a:endParaRPr lang="th-TH"/>
        </a:p>
      </dgm:t>
    </dgm:pt>
    <dgm:pt modelId="{5F51351D-1163-430B-8C8B-60F29176BB80}" type="pres">
      <dgm:prSet presAssocID="{BFD47C10-500F-4FBA-9AC0-681A486F18F4}" presName="gear3" presStyleLbl="node1" presStyleIdx="2" presStyleCnt="3"/>
      <dgm:spPr/>
      <dgm:t>
        <a:bodyPr/>
        <a:lstStyle/>
        <a:p>
          <a:endParaRPr lang="th-TH"/>
        </a:p>
      </dgm:t>
    </dgm:pt>
    <dgm:pt modelId="{2C1CEA42-FDF0-43A5-A660-E371FD9B3AD1}" type="pres">
      <dgm:prSet presAssocID="{BFD47C10-500F-4FBA-9AC0-681A486F18F4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065F5F3-9C15-44BA-95C6-A4A6A3E4A2CA}" type="pres">
      <dgm:prSet presAssocID="{BFD47C10-500F-4FBA-9AC0-681A486F18F4}" presName="gear3srcNode" presStyleLbl="node1" presStyleIdx="2" presStyleCnt="3"/>
      <dgm:spPr/>
      <dgm:t>
        <a:bodyPr/>
        <a:lstStyle/>
        <a:p>
          <a:endParaRPr lang="th-TH"/>
        </a:p>
      </dgm:t>
    </dgm:pt>
    <dgm:pt modelId="{FF237F02-DF15-4531-9D7B-5EC74D6DD905}" type="pres">
      <dgm:prSet presAssocID="{BFD47C10-500F-4FBA-9AC0-681A486F18F4}" presName="gear3dstNode" presStyleLbl="node1" presStyleIdx="2" presStyleCnt="3"/>
      <dgm:spPr/>
      <dgm:t>
        <a:bodyPr/>
        <a:lstStyle/>
        <a:p>
          <a:endParaRPr lang="th-TH"/>
        </a:p>
      </dgm:t>
    </dgm:pt>
    <dgm:pt modelId="{787110EE-7422-4DDA-A1B8-D9785C076FEC}" type="pres">
      <dgm:prSet presAssocID="{20557E58-0185-4F1F-B518-84FF308ED1CD}" presName="connector1" presStyleLbl="sibTrans2D1" presStyleIdx="0" presStyleCnt="3"/>
      <dgm:spPr/>
      <dgm:t>
        <a:bodyPr/>
        <a:lstStyle/>
        <a:p>
          <a:endParaRPr lang="th-TH"/>
        </a:p>
      </dgm:t>
    </dgm:pt>
    <dgm:pt modelId="{4DFCE358-A711-40ED-85E4-28B94E714D5E}" type="pres">
      <dgm:prSet presAssocID="{41574931-530A-4E27-96A6-AB8824E2ADDB}" presName="connector2" presStyleLbl="sibTrans2D1" presStyleIdx="1" presStyleCnt="3"/>
      <dgm:spPr/>
      <dgm:t>
        <a:bodyPr/>
        <a:lstStyle/>
        <a:p>
          <a:endParaRPr lang="th-TH"/>
        </a:p>
      </dgm:t>
    </dgm:pt>
    <dgm:pt modelId="{1DAD267E-C30F-40C5-A85F-AA656A8A9994}" type="pres">
      <dgm:prSet presAssocID="{362E344E-457A-4651-B320-A90E0CF6B837}" presName="connector3" presStyleLbl="sibTrans2D1" presStyleIdx="2" presStyleCnt="3"/>
      <dgm:spPr/>
      <dgm:t>
        <a:bodyPr/>
        <a:lstStyle/>
        <a:p>
          <a:endParaRPr lang="th-TH"/>
        </a:p>
      </dgm:t>
    </dgm:pt>
  </dgm:ptLst>
  <dgm:cxnLst>
    <dgm:cxn modelId="{73E99E35-DD5A-4F7C-B046-C854ACBCD146}" type="presOf" srcId="{BFD47C10-500F-4FBA-9AC0-681A486F18F4}" destId="{5F51351D-1163-430B-8C8B-60F29176BB80}" srcOrd="0" destOrd="0" presId="urn:microsoft.com/office/officeart/2005/8/layout/gear1"/>
    <dgm:cxn modelId="{6BDEB5E8-EDB5-4C07-AA18-3F5BAC889C62}" type="presOf" srcId="{8ECDA2C9-9A91-4D33-90F4-2AA88E81C77B}" destId="{5E85EB34-4747-48D7-AFDB-AA6CD967C910}" srcOrd="0" destOrd="0" presId="urn:microsoft.com/office/officeart/2005/8/layout/gear1"/>
    <dgm:cxn modelId="{B3C4E2A5-2794-4B7A-94DD-45A062E6DC91}" type="presOf" srcId="{BFD47C10-500F-4FBA-9AC0-681A486F18F4}" destId="{FF237F02-DF15-4531-9D7B-5EC74D6DD905}" srcOrd="3" destOrd="0" presId="urn:microsoft.com/office/officeart/2005/8/layout/gear1"/>
    <dgm:cxn modelId="{07B68625-3458-4D78-BA64-DF6557384FC3}" type="presOf" srcId="{BFA470F4-C318-4155-A060-2A36AE3F3C27}" destId="{4F5D8155-5F26-4E4F-9FCD-91A1636A4740}" srcOrd="1" destOrd="0" presId="urn:microsoft.com/office/officeart/2005/8/layout/gear1"/>
    <dgm:cxn modelId="{C2BB52B5-E65B-4425-9962-11664CDE3A69}" type="presOf" srcId="{20557E58-0185-4F1F-B518-84FF308ED1CD}" destId="{787110EE-7422-4DDA-A1B8-D9785C076FEC}" srcOrd="0" destOrd="0" presId="urn:microsoft.com/office/officeart/2005/8/layout/gear1"/>
    <dgm:cxn modelId="{21E05A80-8D9F-4675-AC46-B0C97C34076F}" type="presOf" srcId="{ABD35EA9-5BD1-4D46-B616-4BEDB165370B}" destId="{A9230EDF-5DE8-4BA0-BC1E-66652B5197AE}" srcOrd="0" destOrd="0" presId="urn:microsoft.com/office/officeart/2005/8/layout/gear1"/>
    <dgm:cxn modelId="{B9972A18-4AD3-453A-965A-E1CAC27DB614}" type="presOf" srcId="{ABD35EA9-5BD1-4D46-B616-4BEDB165370B}" destId="{8FC32DEF-412A-4179-9D22-D53FCE47776E}" srcOrd="1" destOrd="0" presId="urn:microsoft.com/office/officeart/2005/8/layout/gear1"/>
    <dgm:cxn modelId="{C1674C70-0CDE-47DF-A650-6AC1E387A25A}" type="presOf" srcId="{BFD47C10-500F-4FBA-9AC0-681A486F18F4}" destId="{5065F5F3-9C15-44BA-95C6-A4A6A3E4A2CA}" srcOrd="2" destOrd="0" presId="urn:microsoft.com/office/officeart/2005/8/layout/gear1"/>
    <dgm:cxn modelId="{7122ED7C-04E6-4CC2-BB22-DEF718F928DF}" srcId="{8ECDA2C9-9A91-4D33-90F4-2AA88E81C77B}" destId="{BFA470F4-C318-4155-A060-2A36AE3F3C27}" srcOrd="0" destOrd="0" parTransId="{4F4CFDD7-2AF9-4229-8951-6AF53349DCD5}" sibTransId="{20557E58-0185-4F1F-B518-84FF308ED1CD}"/>
    <dgm:cxn modelId="{67D28A21-C1AB-462F-9B33-3D9B8FC5C5B2}" type="presOf" srcId="{41574931-530A-4E27-96A6-AB8824E2ADDB}" destId="{4DFCE358-A711-40ED-85E4-28B94E714D5E}" srcOrd="0" destOrd="0" presId="urn:microsoft.com/office/officeart/2005/8/layout/gear1"/>
    <dgm:cxn modelId="{3B8093C5-EA85-4BB9-9B36-5755B355983C}" type="presOf" srcId="{ABD35EA9-5BD1-4D46-B616-4BEDB165370B}" destId="{3842DC74-49AF-449E-9D0B-5A68096F6D12}" srcOrd="2" destOrd="0" presId="urn:microsoft.com/office/officeart/2005/8/layout/gear1"/>
    <dgm:cxn modelId="{9B197CAD-210F-4CA0-B5AB-2AF4377F9B05}" type="presOf" srcId="{BFD47C10-500F-4FBA-9AC0-681A486F18F4}" destId="{2C1CEA42-FDF0-43A5-A660-E371FD9B3AD1}" srcOrd="1" destOrd="0" presId="urn:microsoft.com/office/officeart/2005/8/layout/gear1"/>
    <dgm:cxn modelId="{1EB15520-734D-4870-A2FE-028D736DE22A}" srcId="{8ECDA2C9-9A91-4D33-90F4-2AA88E81C77B}" destId="{BFD47C10-500F-4FBA-9AC0-681A486F18F4}" srcOrd="2" destOrd="0" parTransId="{F74F651E-F5E2-4358-8A58-D203501591A5}" sibTransId="{362E344E-457A-4651-B320-A90E0CF6B837}"/>
    <dgm:cxn modelId="{E9751916-D04E-4314-923B-5127F8F82B78}" type="presOf" srcId="{BFA470F4-C318-4155-A060-2A36AE3F3C27}" destId="{90906F21-FAAD-4B6F-8A1C-D619E1FFD7FA}" srcOrd="2" destOrd="0" presId="urn:microsoft.com/office/officeart/2005/8/layout/gear1"/>
    <dgm:cxn modelId="{34DF48AC-FBFE-45DF-9879-13B73FBD5EDF}" type="presOf" srcId="{BFA470F4-C318-4155-A060-2A36AE3F3C27}" destId="{F2BCECA7-6E28-41CB-8AF8-80786FEE3701}" srcOrd="0" destOrd="0" presId="urn:microsoft.com/office/officeart/2005/8/layout/gear1"/>
    <dgm:cxn modelId="{1FD05ABC-5BFB-427B-A272-13D3FAFC3BE5}" srcId="{8ECDA2C9-9A91-4D33-90F4-2AA88E81C77B}" destId="{ABD35EA9-5BD1-4D46-B616-4BEDB165370B}" srcOrd="1" destOrd="0" parTransId="{74474834-F55D-44F9-B0B9-CDD4C610671F}" sibTransId="{41574931-530A-4E27-96A6-AB8824E2ADDB}"/>
    <dgm:cxn modelId="{D199F77B-8024-40A5-B84F-DCE68E424C27}" type="presOf" srcId="{362E344E-457A-4651-B320-A90E0CF6B837}" destId="{1DAD267E-C30F-40C5-A85F-AA656A8A9994}" srcOrd="0" destOrd="0" presId="urn:microsoft.com/office/officeart/2005/8/layout/gear1"/>
    <dgm:cxn modelId="{DB36DBF1-5266-481B-9798-C8F45EE19221}" type="presParOf" srcId="{5E85EB34-4747-48D7-AFDB-AA6CD967C910}" destId="{F2BCECA7-6E28-41CB-8AF8-80786FEE3701}" srcOrd="0" destOrd="0" presId="urn:microsoft.com/office/officeart/2005/8/layout/gear1"/>
    <dgm:cxn modelId="{B3F8161B-8935-48BE-95FB-8B6A843CA8C6}" type="presParOf" srcId="{5E85EB34-4747-48D7-AFDB-AA6CD967C910}" destId="{4F5D8155-5F26-4E4F-9FCD-91A1636A4740}" srcOrd="1" destOrd="0" presId="urn:microsoft.com/office/officeart/2005/8/layout/gear1"/>
    <dgm:cxn modelId="{C1877788-7A0E-4134-AA61-7C9FC0AD9F71}" type="presParOf" srcId="{5E85EB34-4747-48D7-AFDB-AA6CD967C910}" destId="{90906F21-FAAD-4B6F-8A1C-D619E1FFD7FA}" srcOrd="2" destOrd="0" presId="urn:microsoft.com/office/officeart/2005/8/layout/gear1"/>
    <dgm:cxn modelId="{6035C799-9E1E-4AC0-8F70-031CCAAE399A}" type="presParOf" srcId="{5E85EB34-4747-48D7-AFDB-AA6CD967C910}" destId="{A9230EDF-5DE8-4BA0-BC1E-66652B5197AE}" srcOrd="3" destOrd="0" presId="urn:microsoft.com/office/officeart/2005/8/layout/gear1"/>
    <dgm:cxn modelId="{C9DEAF3D-E5C1-4121-96C0-D451F4E0DAD9}" type="presParOf" srcId="{5E85EB34-4747-48D7-AFDB-AA6CD967C910}" destId="{8FC32DEF-412A-4179-9D22-D53FCE47776E}" srcOrd="4" destOrd="0" presId="urn:microsoft.com/office/officeart/2005/8/layout/gear1"/>
    <dgm:cxn modelId="{F8A2E8EB-3EBA-4796-9367-B53683EF674F}" type="presParOf" srcId="{5E85EB34-4747-48D7-AFDB-AA6CD967C910}" destId="{3842DC74-49AF-449E-9D0B-5A68096F6D12}" srcOrd="5" destOrd="0" presId="urn:microsoft.com/office/officeart/2005/8/layout/gear1"/>
    <dgm:cxn modelId="{B83A666E-CAF3-403C-9C13-300BEC577CC8}" type="presParOf" srcId="{5E85EB34-4747-48D7-AFDB-AA6CD967C910}" destId="{5F51351D-1163-430B-8C8B-60F29176BB80}" srcOrd="6" destOrd="0" presId="urn:microsoft.com/office/officeart/2005/8/layout/gear1"/>
    <dgm:cxn modelId="{3BB9B9D5-BF64-4787-A33B-82C8172C304C}" type="presParOf" srcId="{5E85EB34-4747-48D7-AFDB-AA6CD967C910}" destId="{2C1CEA42-FDF0-43A5-A660-E371FD9B3AD1}" srcOrd="7" destOrd="0" presId="urn:microsoft.com/office/officeart/2005/8/layout/gear1"/>
    <dgm:cxn modelId="{C7799AEA-9552-4CE3-96CA-2C9924CD5567}" type="presParOf" srcId="{5E85EB34-4747-48D7-AFDB-AA6CD967C910}" destId="{5065F5F3-9C15-44BA-95C6-A4A6A3E4A2CA}" srcOrd="8" destOrd="0" presId="urn:microsoft.com/office/officeart/2005/8/layout/gear1"/>
    <dgm:cxn modelId="{3D5F2CD2-752E-40AE-BAB8-5A475B516373}" type="presParOf" srcId="{5E85EB34-4747-48D7-AFDB-AA6CD967C910}" destId="{FF237F02-DF15-4531-9D7B-5EC74D6DD905}" srcOrd="9" destOrd="0" presId="urn:microsoft.com/office/officeart/2005/8/layout/gear1"/>
    <dgm:cxn modelId="{1164EBFE-C601-439B-AD7A-8970B29C38C0}" type="presParOf" srcId="{5E85EB34-4747-48D7-AFDB-AA6CD967C910}" destId="{787110EE-7422-4DDA-A1B8-D9785C076FEC}" srcOrd="10" destOrd="0" presId="urn:microsoft.com/office/officeart/2005/8/layout/gear1"/>
    <dgm:cxn modelId="{81600D51-CEBC-4296-9536-C319B14FA60F}" type="presParOf" srcId="{5E85EB34-4747-48D7-AFDB-AA6CD967C910}" destId="{4DFCE358-A711-40ED-85E4-28B94E714D5E}" srcOrd="11" destOrd="0" presId="urn:microsoft.com/office/officeart/2005/8/layout/gear1"/>
    <dgm:cxn modelId="{9CC06470-22E2-43A7-810B-65E6DE21AADE}" type="presParOf" srcId="{5E85EB34-4747-48D7-AFDB-AA6CD967C910}" destId="{1DAD267E-C30F-40C5-A85F-AA656A8A9994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A728487-5E93-45A7-86B5-9269BBCAFDB5}" type="doc">
      <dgm:prSet loTypeId="urn:microsoft.com/office/officeart/2008/layout/VerticalCurved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92BDF539-6417-4815-8356-33E76E3E9D50}">
      <dgm:prSet phldrT="[Text]"/>
      <dgm:spPr/>
      <dgm:t>
        <a:bodyPr/>
        <a:lstStyle/>
        <a:p>
          <a:r>
            <a:rPr lang="th-TH" dirty="0" smtClean="0">
              <a:latin typeface="TH SarabunPSK" pitchFamily="34" charset="-34"/>
              <a:cs typeface="TH SarabunPSK" pitchFamily="34" charset="-34"/>
            </a:rPr>
            <a:t>ผู้สำเร็จการศึกษาด้านวิทยาศาสตร์และเทคโนโลยี</a:t>
          </a:r>
          <a:endParaRPr lang="th-TH" dirty="0">
            <a:latin typeface="TH SarabunPSK" pitchFamily="34" charset="-34"/>
            <a:cs typeface="TH SarabunPSK" pitchFamily="34" charset="-34"/>
          </a:endParaRPr>
        </a:p>
      </dgm:t>
    </dgm:pt>
    <dgm:pt modelId="{C0AC764E-76C9-4C3D-90C2-93B2A72D1630}" type="parTrans" cxnId="{5B2AAC59-2861-466E-AB48-2638E1A9B0D7}">
      <dgm:prSet/>
      <dgm:spPr/>
      <dgm:t>
        <a:bodyPr/>
        <a:lstStyle/>
        <a:p>
          <a:endParaRPr lang="th-TH">
            <a:latin typeface="TH SarabunPSK" pitchFamily="34" charset="-34"/>
            <a:cs typeface="TH SarabunPSK" pitchFamily="34" charset="-34"/>
          </a:endParaRPr>
        </a:p>
      </dgm:t>
    </dgm:pt>
    <dgm:pt modelId="{F9764388-2111-4D67-9580-66A2CC0611CF}" type="sibTrans" cxnId="{5B2AAC59-2861-466E-AB48-2638E1A9B0D7}">
      <dgm:prSet/>
      <dgm:spPr/>
      <dgm:t>
        <a:bodyPr/>
        <a:lstStyle/>
        <a:p>
          <a:endParaRPr lang="th-TH">
            <a:latin typeface="TH SarabunPSK" pitchFamily="34" charset="-34"/>
            <a:cs typeface="TH SarabunPSK" pitchFamily="34" charset="-34"/>
          </a:endParaRPr>
        </a:p>
      </dgm:t>
    </dgm:pt>
    <dgm:pt modelId="{A79F0E14-F3A9-46F1-A0F2-6B51C1E0536F}">
      <dgm:prSet phldrT="[Text]"/>
      <dgm:spPr/>
      <dgm:t>
        <a:bodyPr/>
        <a:lstStyle/>
        <a:p>
          <a:r>
            <a:rPr lang="th-TH" dirty="0" smtClean="0">
              <a:latin typeface="TH SarabunPSK" pitchFamily="34" charset="-34"/>
              <a:cs typeface="TH SarabunPSK" pitchFamily="34" charset="-34"/>
            </a:rPr>
            <a:t>ผลงานวิจัยเพื่อสร้างองค์ความรู้ </a:t>
          </a:r>
          <a:endParaRPr lang="th-TH" dirty="0">
            <a:latin typeface="TH SarabunPSK" pitchFamily="34" charset="-34"/>
            <a:cs typeface="TH SarabunPSK" pitchFamily="34" charset="-34"/>
          </a:endParaRPr>
        </a:p>
      </dgm:t>
    </dgm:pt>
    <dgm:pt modelId="{57628E5E-9688-440B-8CB4-51F2365906D7}" type="parTrans" cxnId="{5C279C5C-508E-48D7-8EBB-9FB8BAAB0E95}">
      <dgm:prSet/>
      <dgm:spPr/>
      <dgm:t>
        <a:bodyPr/>
        <a:lstStyle/>
        <a:p>
          <a:endParaRPr lang="th-TH">
            <a:latin typeface="TH SarabunPSK" pitchFamily="34" charset="-34"/>
            <a:cs typeface="TH SarabunPSK" pitchFamily="34" charset="-34"/>
          </a:endParaRPr>
        </a:p>
      </dgm:t>
    </dgm:pt>
    <dgm:pt modelId="{E8D5D8ED-0414-4CA5-8611-44EC76718E2A}" type="sibTrans" cxnId="{5C279C5C-508E-48D7-8EBB-9FB8BAAB0E95}">
      <dgm:prSet/>
      <dgm:spPr/>
      <dgm:t>
        <a:bodyPr/>
        <a:lstStyle/>
        <a:p>
          <a:endParaRPr lang="th-TH">
            <a:latin typeface="TH SarabunPSK" pitchFamily="34" charset="-34"/>
            <a:cs typeface="TH SarabunPSK" pitchFamily="34" charset="-34"/>
          </a:endParaRPr>
        </a:p>
      </dgm:t>
    </dgm:pt>
    <dgm:pt modelId="{FCDA1104-5B2D-4787-8150-209AA37CF7A4}">
      <dgm:prSet phldrT="[Text]"/>
      <dgm:spPr/>
      <dgm:t>
        <a:bodyPr/>
        <a:lstStyle/>
        <a:p>
          <a:r>
            <a:rPr lang="th-TH" dirty="0" smtClean="0">
              <a:latin typeface="TH SarabunPSK" pitchFamily="34" charset="-34"/>
              <a:cs typeface="TH SarabunPSK" pitchFamily="34" charset="-34"/>
            </a:rPr>
            <a:t>โครงการผลิตแพทย์และพยาบาลเพิ่ม </a:t>
          </a:r>
          <a:endParaRPr lang="th-TH" dirty="0">
            <a:latin typeface="TH SarabunPSK" pitchFamily="34" charset="-34"/>
            <a:cs typeface="TH SarabunPSK" pitchFamily="34" charset="-34"/>
          </a:endParaRPr>
        </a:p>
      </dgm:t>
    </dgm:pt>
    <dgm:pt modelId="{773C611F-6046-4D96-AF21-F791EA4AFD8B}" type="parTrans" cxnId="{FA4D0894-B75F-4448-A49B-00CD93685FC9}">
      <dgm:prSet/>
      <dgm:spPr/>
      <dgm:t>
        <a:bodyPr/>
        <a:lstStyle/>
        <a:p>
          <a:endParaRPr lang="th-TH">
            <a:latin typeface="TH SarabunPSK" pitchFamily="34" charset="-34"/>
            <a:cs typeface="TH SarabunPSK" pitchFamily="34" charset="-34"/>
          </a:endParaRPr>
        </a:p>
      </dgm:t>
    </dgm:pt>
    <dgm:pt modelId="{F9CDAB12-41FC-4FE6-B8A0-AABD8FBE302D}" type="sibTrans" cxnId="{FA4D0894-B75F-4448-A49B-00CD93685FC9}">
      <dgm:prSet/>
      <dgm:spPr/>
      <dgm:t>
        <a:bodyPr/>
        <a:lstStyle/>
        <a:p>
          <a:endParaRPr lang="th-TH">
            <a:latin typeface="TH SarabunPSK" pitchFamily="34" charset="-34"/>
            <a:cs typeface="TH SarabunPSK" pitchFamily="34" charset="-34"/>
          </a:endParaRPr>
        </a:p>
      </dgm:t>
    </dgm:pt>
    <dgm:pt modelId="{F1E06C69-5134-4E53-850A-B7ECB0DF37A1}">
      <dgm:prSet phldrT="[Text]"/>
      <dgm:spPr/>
      <dgm:t>
        <a:bodyPr/>
        <a:lstStyle/>
        <a:p>
          <a:r>
            <a:rPr lang="th-TH" dirty="0" smtClean="0">
              <a:latin typeface="TH SarabunPSK" pitchFamily="34" charset="-34"/>
              <a:cs typeface="TH SarabunPSK" pitchFamily="34" charset="-34"/>
            </a:rPr>
            <a:t>ผู้สำเร็จการศึกษาตามโครงการเร่งรัดผลิตบัณฑิตสาขาวิชาที่ขาดแคลน </a:t>
          </a:r>
          <a:endParaRPr lang="th-TH" dirty="0">
            <a:latin typeface="TH SarabunPSK" pitchFamily="34" charset="-34"/>
            <a:cs typeface="TH SarabunPSK" pitchFamily="34" charset="-34"/>
          </a:endParaRPr>
        </a:p>
      </dgm:t>
    </dgm:pt>
    <dgm:pt modelId="{FCD4F99C-4E69-4AA9-8C0A-0F6FDF5BE024}" type="parTrans" cxnId="{05434895-591D-4F65-9283-D26488B0A17B}">
      <dgm:prSet/>
      <dgm:spPr/>
      <dgm:t>
        <a:bodyPr/>
        <a:lstStyle/>
        <a:p>
          <a:endParaRPr lang="th-TH">
            <a:latin typeface="TH SarabunPSK" pitchFamily="34" charset="-34"/>
            <a:cs typeface="TH SarabunPSK" pitchFamily="34" charset="-34"/>
          </a:endParaRPr>
        </a:p>
      </dgm:t>
    </dgm:pt>
    <dgm:pt modelId="{57E75B45-D6C8-4DE5-988C-823D3D88193C}" type="sibTrans" cxnId="{05434895-591D-4F65-9283-D26488B0A17B}">
      <dgm:prSet/>
      <dgm:spPr/>
      <dgm:t>
        <a:bodyPr/>
        <a:lstStyle/>
        <a:p>
          <a:endParaRPr lang="th-TH">
            <a:latin typeface="TH SarabunPSK" pitchFamily="34" charset="-34"/>
            <a:cs typeface="TH SarabunPSK" pitchFamily="34" charset="-34"/>
          </a:endParaRPr>
        </a:p>
      </dgm:t>
    </dgm:pt>
    <dgm:pt modelId="{23FC53FE-B76C-40D3-92FC-E2C18DA4409D}">
      <dgm:prSet phldrT="[Text]"/>
      <dgm:spPr/>
      <dgm:t>
        <a:bodyPr/>
        <a:lstStyle/>
        <a:p>
          <a:r>
            <a:rPr lang="th-TH" dirty="0" smtClean="0">
              <a:latin typeface="TH SarabunPSK" pitchFamily="34" charset="-34"/>
              <a:cs typeface="TH SarabunPSK" pitchFamily="34" charset="-34"/>
            </a:rPr>
            <a:t>ผู้สำเร็จการศึกษาด้านสังคมศาสตร์ </a:t>
          </a:r>
          <a:endParaRPr lang="th-TH" dirty="0">
            <a:latin typeface="TH SarabunPSK" pitchFamily="34" charset="-34"/>
            <a:cs typeface="TH SarabunPSK" pitchFamily="34" charset="-34"/>
          </a:endParaRPr>
        </a:p>
      </dgm:t>
    </dgm:pt>
    <dgm:pt modelId="{82A094D9-A51E-4166-B950-8B1B25991BC6}" type="parTrans" cxnId="{E6457580-A2C6-468B-AB36-7D9C4DB63DD9}">
      <dgm:prSet/>
      <dgm:spPr/>
      <dgm:t>
        <a:bodyPr/>
        <a:lstStyle/>
        <a:p>
          <a:endParaRPr lang="th-TH">
            <a:latin typeface="TH SarabunPSK" pitchFamily="34" charset="-34"/>
            <a:cs typeface="TH SarabunPSK" pitchFamily="34" charset="-34"/>
          </a:endParaRPr>
        </a:p>
      </dgm:t>
    </dgm:pt>
    <dgm:pt modelId="{266AC19A-2DFB-42AC-A0A0-4DF58C39D718}" type="sibTrans" cxnId="{E6457580-A2C6-468B-AB36-7D9C4DB63DD9}">
      <dgm:prSet/>
      <dgm:spPr/>
      <dgm:t>
        <a:bodyPr/>
        <a:lstStyle/>
        <a:p>
          <a:endParaRPr lang="th-TH">
            <a:latin typeface="TH SarabunPSK" pitchFamily="34" charset="-34"/>
            <a:cs typeface="TH SarabunPSK" pitchFamily="34" charset="-34"/>
          </a:endParaRPr>
        </a:p>
      </dgm:t>
    </dgm:pt>
    <dgm:pt modelId="{D10BB8CF-0AA6-4E51-9CD7-10C3E1230C6F}">
      <dgm:prSet phldrT="[Text]"/>
      <dgm:spPr/>
      <dgm:t>
        <a:bodyPr/>
        <a:lstStyle/>
        <a:p>
          <a:r>
            <a:rPr lang="th-TH" dirty="0" smtClean="0">
              <a:latin typeface="TH SarabunPSK" pitchFamily="34" charset="-34"/>
              <a:cs typeface="TH SarabunPSK" pitchFamily="34" charset="-34"/>
            </a:rPr>
            <a:t>ผู้สำเร็จการศึกษาด้านวิทยาศาสตร์สุขภาพ </a:t>
          </a:r>
          <a:endParaRPr lang="th-TH" dirty="0">
            <a:latin typeface="TH SarabunPSK" pitchFamily="34" charset="-34"/>
            <a:cs typeface="TH SarabunPSK" pitchFamily="34" charset="-34"/>
          </a:endParaRPr>
        </a:p>
      </dgm:t>
    </dgm:pt>
    <dgm:pt modelId="{F22DD8D7-4670-49BD-A993-F7E1165BDE10}" type="parTrans" cxnId="{20BA2B5C-3582-4A1C-B7D4-A07FB7AF1B9C}">
      <dgm:prSet/>
      <dgm:spPr/>
      <dgm:t>
        <a:bodyPr/>
        <a:lstStyle/>
        <a:p>
          <a:endParaRPr lang="th-TH">
            <a:latin typeface="TH SarabunPSK" pitchFamily="34" charset="-34"/>
            <a:cs typeface="TH SarabunPSK" pitchFamily="34" charset="-34"/>
          </a:endParaRPr>
        </a:p>
      </dgm:t>
    </dgm:pt>
    <dgm:pt modelId="{C293B5AB-93A9-48AC-8387-A346B257B194}" type="sibTrans" cxnId="{20BA2B5C-3582-4A1C-B7D4-A07FB7AF1B9C}">
      <dgm:prSet/>
      <dgm:spPr/>
      <dgm:t>
        <a:bodyPr/>
        <a:lstStyle/>
        <a:p>
          <a:endParaRPr lang="th-TH">
            <a:latin typeface="TH SarabunPSK" pitchFamily="34" charset="-34"/>
            <a:cs typeface="TH SarabunPSK" pitchFamily="34" charset="-34"/>
          </a:endParaRPr>
        </a:p>
      </dgm:t>
    </dgm:pt>
    <dgm:pt modelId="{BC08A06B-3D43-44D4-A7C9-C09FE851729E}">
      <dgm:prSet/>
      <dgm:spPr/>
      <dgm:t>
        <a:bodyPr/>
        <a:lstStyle/>
        <a:p>
          <a:r>
            <a:rPr lang="th-TH" dirty="0" smtClean="0">
              <a:latin typeface="TH SarabunPSK" pitchFamily="34" charset="-34"/>
              <a:cs typeface="TH SarabunPSK" pitchFamily="34" charset="-34"/>
            </a:rPr>
            <a:t>ผลงานวิจัยเพื่อถ่ายทอดเทคโนโลยี</a:t>
          </a:r>
          <a:endParaRPr lang="th-TH" dirty="0">
            <a:latin typeface="TH SarabunPSK" pitchFamily="34" charset="-34"/>
            <a:cs typeface="TH SarabunPSK" pitchFamily="34" charset="-34"/>
          </a:endParaRPr>
        </a:p>
      </dgm:t>
    </dgm:pt>
    <dgm:pt modelId="{FAB3E6F7-74F8-429B-9905-626798A529FF}" type="parTrans" cxnId="{3D156C93-6321-431B-810F-F5F58400CEC0}">
      <dgm:prSet/>
      <dgm:spPr/>
      <dgm:t>
        <a:bodyPr/>
        <a:lstStyle/>
        <a:p>
          <a:endParaRPr lang="th-TH">
            <a:latin typeface="TH SarabunPSK" pitchFamily="34" charset="-34"/>
            <a:cs typeface="TH SarabunPSK" pitchFamily="34" charset="-34"/>
          </a:endParaRPr>
        </a:p>
      </dgm:t>
    </dgm:pt>
    <dgm:pt modelId="{8FD34D7D-F5B1-453F-AFF7-FCEB6E4237FB}" type="sibTrans" cxnId="{3D156C93-6321-431B-810F-F5F58400CEC0}">
      <dgm:prSet/>
      <dgm:spPr/>
      <dgm:t>
        <a:bodyPr/>
        <a:lstStyle/>
        <a:p>
          <a:endParaRPr lang="th-TH">
            <a:latin typeface="TH SarabunPSK" pitchFamily="34" charset="-34"/>
            <a:cs typeface="TH SarabunPSK" pitchFamily="34" charset="-34"/>
          </a:endParaRPr>
        </a:p>
      </dgm:t>
    </dgm:pt>
    <dgm:pt modelId="{4B39DBD5-87C5-4219-993D-7715913F653C}" type="pres">
      <dgm:prSet presAssocID="{BA728487-5E93-45A7-86B5-9269BBCAFDB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th-TH"/>
        </a:p>
      </dgm:t>
    </dgm:pt>
    <dgm:pt modelId="{39224E0E-ACBC-443D-B083-71D3B087F39D}" type="pres">
      <dgm:prSet presAssocID="{BA728487-5E93-45A7-86B5-9269BBCAFDB5}" presName="Name1" presStyleCnt="0"/>
      <dgm:spPr/>
    </dgm:pt>
    <dgm:pt modelId="{A7392995-11DA-468B-BCBD-4BAFB520E869}" type="pres">
      <dgm:prSet presAssocID="{BA728487-5E93-45A7-86B5-9269BBCAFDB5}" presName="cycle" presStyleCnt="0"/>
      <dgm:spPr/>
    </dgm:pt>
    <dgm:pt modelId="{BF6BC3EA-054F-43E6-8F47-0FA2234A9A1D}" type="pres">
      <dgm:prSet presAssocID="{BA728487-5E93-45A7-86B5-9269BBCAFDB5}" presName="srcNode" presStyleLbl="node1" presStyleIdx="0" presStyleCnt="7"/>
      <dgm:spPr/>
    </dgm:pt>
    <dgm:pt modelId="{894BB079-1E33-45B3-9823-0C621B390937}" type="pres">
      <dgm:prSet presAssocID="{BA728487-5E93-45A7-86B5-9269BBCAFDB5}" presName="conn" presStyleLbl="parChTrans1D2" presStyleIdx="0" presStyleCnt="1"/>
      <dgm:spPr/>
      <dgm:t>
        <a:bodyPr/>
        <a:lstStyle/>
        <a:p>
          <a:endParaRPr lang="th-TH"/>
        </a:p>
      </dgm:t>
    </dgm:pt>
    <dgm:pt modelId="{11AB4748-8B6D-4E51-85AF-91C9BF190491}" type="pres">
      <dgm:prSet presAssocID="{BA728487-5E93-45A7-86B5-9269BBCAFDB5}" presName="extraNode" presStyleLbl="node1" presStyleIdx="0" presStyleCnt="7"/>
      <dgm:spPr/>
    </dgm:pt>
    <dgm:pt modelId="{59AD58FE-ED1B-4BD1-B0CE-3B75A0F1A0AE}" type="pres">
      <dgm:prSet presAssocID="{BA728487-5E93-45A7-86B5-9269BBCAFDB5}" presName="dstNode" presStyleLbl="node1" presStyleIdx="0" presStyleCnt="7"/>
      <dgm:spPr/>
    </dgm:pt>
    <dgm:pt modelId="{5D3E4561-E21A-499F-862B-16840A53528D}" type="pres">
      <dgm:prSet presAssocID="{92BDF539-6417-4815-8356-33E76E3E9D50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4F6985B-9E07-4407-BE9C-11A898CE4EA9}" type="pres">
      <dgm:prSet presAssocID="{92BDF539-6417-4815-8356-33E76E3E9D50}" presName="accent_1" presStyleCnt="0"/>
      <dgm:spPr/>
    </dgm:pt>
    <dgm:pt modelId="{E8E4E82B-E4E0-4E31-879E-C2612E5E885B}" type="pres">
      <dgm:prSet presAssocID="{92BDF539-6417-4815-8356-33E76E3E9D50}" presName="accentRepeatNode" presStyleLbl="solidFgAcc1" presStyleIdx="0" presStyleCnt="7"/>
      <dgm:spPr/>
    </dgm:pt>
    <dgm:pt modelId="{1F255EC2-E1DF-4840-AEF6-9D2B63024FF8}" type="pres">
      <dgm:prSet presAssocID="{D10BB8CF-0AA6-4E51-9CD7-10C3E1230C6F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E394BC3-EB16-4ECD-87AE-7C2B97278843}" type="pres">
      <dgm:prSet presAssocID="{D10BB8CF-0AA6-4E51-9CD7-10C3E1230C6F}" presName="accent_2" presStyleCnt="0"/>
      <dgm:spPr/>
    </dgm:pt>
    <dgm:pt modelId="{4ACCD8B2-92E8-4469-9B75-A5EF85384D97}" type="pres">
      <dgm:prSet presAssocID="{D10BB8CF-0AA6-4E51-9CD7-10C3E1230C6F}" presName="accentRepeatNode" presStyleLbl="solidFgAcc1" presStyleIdx="1" presStyleCnt="7"/>
      <dgm:spPr/>
    </dgm:pt>
    <dgm:pt modelId="{2E73326C-1204-477F-92B1-ABA9E1CFE03E}" type="pres">
      <dgm:prSet presAssocID="{23FC53FE-B76C-40D3-92FC-E2C18DA4409D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7B0494F-0390-4FB2-81ED-D0130B36E231}" type="pres">
      <dgm:prSet presAssocID="{23FC53FE-B76C-40D3-92FC-E2C18DA4409D}" presName="accent_3" presStyleCnt="0"/>
      <dgm:spPr/>
    </dgm:pt>
    <dgm:pt modelId="{7A0C2A2B-CA12-44BC-84D4-9BD58484FF91}" type="pres">
      <dgm:prSet presAssocID="{23FC53FE-B76C-40D3-92FC-E2C18DA4409D}" presName="accentRepeatNode" presStyleLbl="solidFgAcc1" presStyleIdx="2" presStyleCnt="7"/>
      <dgm:spPr/>
    </dgm:pt>
    <dgm:pt modelId="{F4CEFBBD-8C2C-4CB8-AF0C-102424B6F7DD}" type="pres">
      <dgm:prSet presAssocID="{F1E06C69-5134-4E53-850A-B7ECB0DF37A1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D6220C2-EF7A-456C-9530-9A10B1597342}" type="pres">
      <dgm:prSet presAssocID="{F1E06C69-5134-4E53-850A-B7ECB0DF37A1}" presName="accent_4" presStyleCnt="0"/>
      <dgm:spPr/>
    </dgm:pt>
    <dgm:pt modelId="{58DBC75D-B36A-4029-8886-D4FB1E5CD8F1}" type="pres">
      <dgm:prSet presAssocID="{F1E06C69-5134-4E53-850A-B7ECB0DF37A1}" presName="accentRepeatNode" presStyleLbl="solidFgAcc1" presStyleIdx="3" presStyleCnt="7"/>
      <dgm:spPr/>
    </dgm:pt>
    <dgm:pt modelId="{47786412-A8A0-4493-A51F-9B0CD9781350}" type="pres">
      <dgm:prSet presAssocID="{FCDA1104-5B2D-4787-8150-209AA37CF7A4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A9FC733-BE26-4A34-B7B3-CBD0ED6390B8}" type="pres">
      <dgm:prSet presAssocID="{FCDA1104-5B2D-4787-8150-209AA37CF7A4}" presName="accent_5" presStyleCnt="0"/>
      <dgm:spPr/>
    </dgm:pt>
    <dgm:pt modelId="{F1F66B91-F98A-4AF1-9558-B0BE4DC8E788}" type="pres">
      <dgm:prSet presAssocID="{FCDA1104-5B2D-4787-8150-209AA37CF7A4}" presName="accentRepeatNode" presStyleLbl="solidFgAcc1" presStyleIdx="4" presStyleCnt="7"/>
      <dgm:spPr/>
    </dgm:pt>
    <dgm:pt modelId="{7420A428-CF9F-4C0D-92C6-8CDBD0CE302F}" type="pres">
      <dgm:prSet presAssocID="{A79F0E14-F3A9-46F1-A0F2-6B51C1E0536F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9B53E26-58CD-4E9F-90A2-BD4F8C7FF8C9}" type="pres">
      <dgm:prSet presAssocID="{A79F0E14-F3A9-46F1-A0F2-6B51C1E0536F}" presName="accent_6" presStyleCnt="0"/>
      <dgm:spPr/>
    </dgm:pt>
    <dgm:pt modelId="{AEAE7CD9-8F0D-4A7C-9553-BB5899951D2A}" type="pres">
      <dgm:prSet presAssocID="{A79F0E14-F3A9-46F1-A0F2-6B51C1E0536F}" presName="accentRepeatNode" presStyleLbl="solidFgAcc1" presStyleIdx="5" presStyleCnt="7"/>
      <dgm:spPr/>
    </dgm:pt>
    <dgm:pt modelId="{67C936A6-77ED-4472-AC4E-DB9F99B43916}" type="pres">
      <dgm:prSet presAssocID="{BC08A06B-3D43-44D4-A7C9-C09FE851729E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63246C0-A539-4C72-9123-CE1C4AB5D1A9}" type="pres">
      <dgm:prSet presAssocID="{BC08A06B-3D43-44D4-A7C9-C09FE851729E}" presName="accent_7" presStyleCnt="0"/>
      <dgm:spPr/>
    </dgm:pt>
    <dgm:pt modelId="{58297CB6-7C74-492C-B87B-D0696C2830B0}" type="pres">
      <dgm:prSet presAssocID="{BC08A06B-3D43-44D4-A7C9-C09FE851729E}" presName="accentRepeatNode" presStyleLbl="solidFgAcc1" presStyleIdx="6" presStyleCnt="7"/>
      <dgm:spPr/>
    </dgm:pt>
  </dgm:ptLst>
  <dgm:cxnLst>
    <dgm:cxn modelId="{6C380769-B531-4DE2-94F1-E3F346EF27F5}" type="presOf" srcId="{A79F0E14-F3A9-46F1-A0F2-6B51C1E0536F}" destId="{7420A428-CF9F-4C0D-92C6-8CDBD0CE302F}" srcOrd="0" destOrd="0" presId="urn:microsoft.com/office/officeart/2008/layout/VerticalCurvedList"/>
    <dgm:cxn modelId="{0ADE323B-B7D9-4003-AD36-794E3B45E9AE}" type="presOf" srcId="{92BDF539-6417-4815-8356-33E76E3E9D50}" destId="{5D3E4561-E21A-499F-862B-16840A53528D}" srcOrd="0" destOrd="0" presId="urn:microsoft.com/office/officeart/2008/layout/VerticalCurvedList"/>
    <dgm:cxn modelId="{12A645DA-2214-46B0-9C37-2F4EF7942EFB}" type="presOf" srcId="{F9764388-2111-4D67-9580-66A2CC0611CF}" destId="{894BB079-1E33-45B3-9823-0C621B390937}" srcOrd="0" destOrd="0" presId="urn:microsoft.com/office/officeart/2008/layout/VerticalCurvedList"/>
    <dgm:cxn modelId="{5B2AAC59-2861-466E-AB48-2638E1A9B0D7}" srcId="{BA728487-5E93-45A7-86B5-9269BBCAFDB5}" destId="{92BDF539-6417-4815-8356-33E76E3E9D50}" srcOrd="0" destOrd="0" parTransId="{C0AC764E-76C9-4C3D-90C2-93B2A72D1630}" sibTransId="{F9764388-2111-4D67-9580-66A2CC0611CF}"/>
    <dgm:cxn modelId="{FDD0B950-5551-4EFE-AE76-5E21AE1F5417}" type="presOf" srcId="{D10BB8CF-0AA6-4E51-9CD7-10C3E1230C6F}" destId="{1F255EC2-E1DF-4840-AEF6-9D2B63024FF8}" srcOrd="0" destOrd="0" presId="urn:microsoft.com/office/officeart/2008/layout/VerticalCurvedList"/>
    <dgm:cxn modelId="{5C279C5C-508E-48D7-8EBB-9FB8BAAB0E95}" srcId="{BA728487-5E93-45A7-86B5-9269BBCAFDB5}" destId="{A79F0E14-F3A9-46F1-A0F2-6B51C1E0536F}" srcOrd="5" destOrd="0" parTransId="{57628E5E-9688-440B-8CB4-51F2365906D7}" sibTransId="{E8D5D8ED-0414-4CA5-8611-44EC76718E2A}"/>
    <dgm:cxn modelId="{2A50555A-7B34-4324-97DB-8B08282ED9FC}" type="presOf" srcId="{BC08A06B-3D43-44D4-A7C9-C09FE851729E}" destId="{67C936A6-77ED-4472-AC4E-DB9F99B43916}" srcOrd="0" destOrd="0" presId="urn:microsoft.com/office/officeart/2008/layout/VerticalCurvedList"/>
    <dgm:cxn modelId="{8DDFD8CB-EA63-444A-8A10-166C6AFF77C2}" type="presOf" srcId="{23FC53FE-B76C-40D3-92FC-E2C18DA4409D}" destId="{2E73326C-1204-477F-92B1-ABA9E1CFE03E}" srcOrd="0" destOrd="0" presId="urn:microsoft.com/office/officeart/2008/layout/VerticalCurvedList"/>
    <dgm:cxn modelId="{05434895-591D-4F65-9283-D26488B0A17B}" srcId="{BA728487-5E93-45A7-86B5-9269BBCAFDB5}" destId="{F1E06C69-5134-4E53-850A-B7ECB0DF37A1}" srcOrd="3" destOrd="0" parTransId="{FCD4F99C-4E69-4AA9-8C0A-0F6FDF5BE024}" sibTransId="{57E75B45-D6C8-4DE5-988C-823D3D88193C}"/>
    <dgm:cxn modelId="{FFF0A65D-A1E9-4479-B101-797352B47461}" type="presOf" srcId="{FCDA1104-5B2D-4787-8150-209AA37CF7A4}" destId="{47786412-A8A0-4493-A51F-9B0CD9781350}" srcOrd="0" destOrd="0" presId="urn:microsoft.com/office/officeart/2008/layout/VerticalCurvedList"/>
    <dgm:cxn modelId="{7BB244F5-216D-4F7C-8475-A5797F39443B}" type="presOf" srcId="{BA728487-5E93-45A7-86B5-9269BBCAFDB5}" destId="{4B39DBD5-87C5-4219-993D-7715913F653C}" srcOrd="0" destOrd="0" presId="urn:microsoft.com/office/officeart/2008/layout/VerticalCurvedList"/>
    <dgm:cxn modelId="{E6457580-A2C6-468B-AB36-7D9C4DB63DD9}" srcId="{BA728487-5E93-45A7-86B5-9269BBCAFDB5}" destId="{23FC53FE-B76C-40D3-92FC-E2C18DA4409D}" srcOrd="2" destOrd="0" parTransId="{82A094D9-A51E-4166-B950-8B1B25991BC6}" sibTransId="{266AC19A-2DFB-42AC-A0A0-4DF58C39D718}"/>
    <dgm:cxn modelId="{20BA2B5C-3582-4A1C-B7D4-A07FB7AF1B9C}" srcId="{BA728487-5E93-45A7-86B5-9269BBCAFDB5}" destId="{D10BB8CF-0AA6-4E51-9CD7-10C3E1230C6F}" srcOrd="1" destOrd="0" parTransId="{F22DD8D7-4670-49BD-A993-F7E1165BDE10}" sibTransId="{C293B5AB-93A9-48AC-8387-A346B257B194}"/>
    <dgm:cxn modelId="{FA4D0894-B75F-4448-A49B-00CD93685FC9}" srcId="{BA728487-5E93-45A7-86B5-9269BBCAFDB5}" destId="{FCDA1104-5B2D-4787-8150-209AA37CF7A4}" srcOrd="4" destOrd="0" parTransId="{773C611F-6046-4D96-AF21-F791EA4AFD8B}" sibTransId="{F9CDAB12-41FC-4FE6-B8A0-AABD8FBE302D}"/>
    <dgm:cxn modelId="{3D156C93-6321-431B-810F-F5F58400CEC0}" srcId="{BA728487-5E93-45A7-86B5-9269BBCAFDB5}" destId="{BC08A06B-3D43-44D4-A7C9-C09FE851729E}" srcOrd="6" destOrd="0" parTransId="{FAB3E6F7-74F8-429B-9905-626798A529FF}" sibTransId="{8FD34D7D-F5B1-453F-AFF7-FCEB6E4237FB}"/>
    <dgm:cxn modelId="{30825F7B-16B6-49D7-B283-D42FE1A061D4}" type="presOf" srcId="{F1E06C69-5134-4E53-850A-B7ECB0DF37A1}" destId="{F4CEFBBD-8C2C-4CB8-AF0C-102424B6F7DD}" srcOrd="0" destOrd="0" presId="urn:microsoft.com/office/officeart/2008/layout/VerticalCurvedList"/>
    <dgm:cxn modelId="{116C1C0B-67D9-4901-9637-B075C85F566B}" type="presParOf" srcId="{4B39DBD5-87C5-4219-993D-7715913F653C}" destId="{39224E0E-ACBC-443D-B083-71D3B087F39D}" srcOrd="0" destOrd="0" presId="urn:microsoft.com/office/officeart/2008/layout/VerticalCurvedList"/>
    <dgm:cxn modelId="{29F64481-5D2A-4F61-A63B-DA9256161513}" type="presParOf" srcId="{39224E0E-ACBC-443D-B083-71D3B087F39D}" destId="{A7392995-11DA-468B-BCBD-4BAFB520E869}" srcOrd="0" destOrd="0" presId="urn:microsoft.com/office/officeart/2008/layout/VerticalCurvedList"/>
    <dgm:cxn modelId="{8856A744-201E-4D6F-921B-4BCEB943D82A}" type="presParOf" srcId="{A7392995-11DA-468B-BCBD-4BAFB520E869}" destId="{BF6BC3EA-054F-43E6-8F47-0FA2234A9A1D}" srcOrd="0" destOrd="0" presId="urn:microsoft.com/office/officeart/2008/layout/VerticalCurvedList"/>
    <dgm:cxn modelId="{08E6E277-A05E-44BB-BD6D-592723E4C637}" type="presParOf" srcId="{A7392995-11DA-468B-BCBD-4BAFB520E869}" destId="{894BB079-1E33-45B3-9823-0C621B390937}" srcOrd="1" destOrd="0" presId="urn:microsoft.com/office/officeart/2008/layout/VerticalCurvedList"/>
    <dgm:cxn modelId="{A87C0134-76E5-4605-A92A-B0257B407534}" type="presParOf" srcId="{A7392995-11DA-468B-BCBD-4BAFB520E869}" destId="{11AB4748-8B6D-4E51-85AF-91C9BF190491}" srcOrd="2" destOrd="0" presId="urn:microsoft.com/office/officeart/2008/layout/VerticalCurvedList"/>
    <dgm:cxn modelId="{08538F82-304A-490F-9AC3-5770CF921474}" type="presParOf" srcId="{A7392995-11DA-468B-BCBD-4BAFB520E869}" destId="{59AD58FE-ED1B-4BD1-B0CE-3B75A0F1A0AE}" srcOrd="3" destOrd="0" presId="urn:microsoft.com/office/officeart/2008/layout/VerticalCurvedList"/>
    <dgm:cxn modelId="{0594CDFD-755E-4B36-BC2C-45642CBBAE60}" type="presParOf" srcId="{39224E0E-ACBC-443D-B083-71D3B087F39D}" destId="{5D3E4561-E21A-499F-862B-16840A53528D}" srcOrd="1" destOrd="0" presId="urn:microsoft.com/office/officeart/2008/layout/VerticalCurvedList"/>
    <dgm:cxn modelId="{5C245C6F-5E8A-4BAE-808B-0BE090854FCF}" type="presParOf" srcId="{39224E0E-ACBC-443D-B083-71D3B087F39D}" destId="{24F6985B-9E07-4407-BE9C-11A898CE4EA9}" srcOrd="2" destOrd="0" presId="urn:microsoft.com/office/officeart/2008/layout/VerticalCurvedList"/>
    <dgm:cxn modelId="{4B4E034F-6A19-4BDA-AC88-3DDFAFA8864C}" type="presParOf" srcId="{24F6985B-9E07-4407-BE9C-11A898CE4EA9}" destId="{E8E4E82B-E4E0-4E31-879E-C2612E5E885B}" srcOrd="0" destOrd="0" presId="urn:microsoft.com/office/officeart/2008/layout/VerticalCurvedList"/>
    <dgm:cxn modelId="{ECA7B99C-543E-450C-B313-2E2F25F83D04}" type="presParOf" srcId="{39224E0E-ACBC-443D-B083-71D3B087F39D}" destId="{1F255EC2-E1DF-4840-AEF6-9D2B63024FF8}" srcOrd="3" destOrd="0" presId="urn:microsoft.com/office/officeart/2008/layout/VerticalCurvedList"/>
    <dgm:cxn modelId="{833A0055-AD25-444A-AFEB-8C95BB8F2846}" type="presParOf" srcId="{39224E0E-ACBC-443D-B083-71D3B087F39D}" destId="{6E394BC3-EB16-4ECD-87AE-7C2B97278843}" srcOrd="4" destOrd="0" presId="urn:microsoft.com/office/officeart/2008/layout/VerticalCurvedList"/>
    <dgm:cxn modelId="{DA58FE70-6CEA-4F8A-8A00-47E420C0EDDF}" type="presParOf" srcId="{6E394BC3-EB16-4ECD-87AE-7C2B97278843}" destId="{4ACCD8B2-92E8-4469-9B75-A5EF85384D97}" srcOrd="0" destOrd="0" presId="urn:microsoft.com/office/officeart/2008/layout/VerticalCurvedList"/>
    <dgm:cxn modelId="{35AF4FC3-4F5D-4734-98B4-629E9474F0E7}" type="presParOf" srcId="{39224E0E-ACBC-443D-B083-71D3B087F39D}" destId="{2E73326C-1204-477F-92B1-ABA9E1CFE03E}" srcOrd="5" destOrd="0" presId="urn:microsoft.com/office/officeart/2008/layout/VerticalCurvedList"/>
    <dgm:cxn modelId="{14D2EAAB-0C7C-4D20-8DAF-73198CA19BB2}" type="presParOf" srcId="{39224E0E-ACBC-443D-B083-71D3B087F39D}" destId="{B7B0494F-0390-4FB2-81ED-D0130B36E231}" srcOrd="6" destOrd="0" presId="urn:microsoft.com/office/officeart/2008/layout/VerticalCurvedList"/>
    <dgm:cxn modelId="{936363CA-F7F7-40BA-980C-007650E0D359}" type="presParOf" srcId="{B7B0494F-0390-4FB2-81ED-D0130B36E231}" destId="{7A0C2A2B-CA12-44BC-84D4-9BD58484FF91}" srcOrd="0" destOrd="0" presId="urn:microsoft.com/office/officeart/2008/layout/VerticalCurvedList"/>
    <dgm:cxn modelId="{0C892CFC-8498-414E-A8DE-F412BED941E3}" type="presParOf" srcId="{39224E0E-ACBC-443D-B083-71D3B087F39D}" destId="{F4CEFBBD-8C2C-4CB8-AF0C-102424B6F7DD}" srcOrd="7" destOrd="0" presId="urn:microsoft.com/office/officeart/2008/layout/VerticalCurvedList"/>
    <dgm:cxn modelId="{F18F876E-002F-4D67-89EB-4111DE1FAEE7}" type="presParOf" srcId="{39224E0E-ACBC-443D-B083-71D3B087F39D}" destId="{5D6220C2-EF7A-456C-9530-9A10B1597342}" srcOrd="8" destOrd="0" presId="urn:microsoft.com/office/officeart/2008/layout/VerticalCurvedList"/>
    <dgm:cxn modelId="{F43773AE-9E3D-46FF-AD1E-3290A1AB8A3F}" type="presParOf" srcId="{5D6220C2-EF7A-456C-9530-9A10B1597342}" destId="{58DBC75D-B36A-4029-8886-D4FB1E5CD8F1}" srcOrd="0" destOrd="0" presId="urn:microsoft.com/office/officeart/2008/layout/VerticalCurvedList"/>
    <dgm:cxn modelId="{ECA44734-DCCC-4B42-AF46-A1FAE9163913}" type="presParOf" srcId="{39224E0E-ACBC-443D-B083-71D3B087F39D}" destId="{47786412-A8A0-4493-A51F-9B0CD9781350}" srcOrd="9" destOrd="0" presId="urn:microsoft.com/office/officeart/2008/layout/VerticalCurvedList"/>
    <dgm:cxn modelId="{F4BE373B-6DB3-4BA5-924E-D787818BB579}" type="presParOf" srcId="{39224E0E-ACBC-443D-B083-71D3B087F39D}" destId="{0A9FC733-BE26-4A34-B7B3-CBD0ED6390B8}" srcOrd="10" destOrd="0" presId="urn:microsoft.com/office/officeart/2008/layout/VerticalCurvedList"/>
    <dgm:cxn modelId="{B3F035CD-66F0-427B-8DC8-07860CBBDB9D}" type="presParOf" srcId="{0A9FC733-BE26-4A34-B7B3-CBD0ED6390B8}" destId="{F1F66B91-F98A-4AF1-9558-B0BE4DC8E788}" srcOrd="0" destOrd="0" presId="urn:microsoft.com/office/officeart/2008/layout/VerticalCurvedList"/>
    <dgm:cxn modelId="{BA8528FD-3DA7-48D6-8626-6F7E91063B3E}" type="presParOf" srcId="{39224E0E-ACBC-443D-B083-71D3B087F39D}" destId="{7420A428-CF9F-4C0D-92C6-8CDBD0CE302F}" srcOrd="11" destOrd="0" presId="urn:microsoft.com/office/officeart/2008/layout/VerticalCurvedList"/>
    <dgm:cxn modelId="{EFFC5045-EEDD-4806-ADC3-F4D68DD8BD74}" type="presParOf" srcId="{39224E0E-ACBC-443D-B083-71D3B087F39D}" destId="{F9B53E26-58CD-4E9F-90A2-BD4F8C7FF8C9}" srcOrd="12" destOrd="0" presId="urn:microsoft.com/office/officeart/2008/layout/VerticalCurvedList"/>
    <dgm:cxn modelId="{1C0CACE7-D64F-47F7-8F0F-ADA2001E96FD}" type="presParOf" srcId="{F9B53E26-58CD-4E9F-90A2-BD4F8C7FF8C9}" destId="{AEAE7CD9-8F0D-4A7C-9553-BB5899951D2A}" srcOrd="0" destOrd="0" presId="urn:microsoft.com/office/officeart/2008/layout/VerticalCurvedList"/>
    <dgm:cxn modelId="{B2BD3032-7349-4CDB-B6C6-DB2AE48A8CF6}" type="presParOf" srcId="{39224E0E-ACBC-443D-B083-71D3B087F39D}" destId="{67C936A6-77ED-4472-AC4E-DB9F99B43916}" srcOrd="13" destOrd="0" presId="urn:microsoft.com/office/officeart/2008/layout/VerticalCurvedList"/>
    <dgm:cxn modelId="{7E3FD2FB-4C3C-4854-A8AA-883521004D05}" type="presParOf" srcId="{39224E0E-ACBC-443D-B083-71D3B087F39D}" destId="{C63246C0-A539-4C72-9123-CE1C4AB5D1A9}" srcOrd="14" destOrd="0" presId="urn:microsoft.com/office/officeart/2008/layout/VerticalCurvedList"/>
    <dgm:cxn modelId="{E5497C3A-C73C-405E-962C-3B21A2E6B24C}" type="presParOf" srcId="{C63246C0-A539-4C72-9123-CE1C4AB5D1A9}" destId="{58297CB6-7C74-492C-B87B-D0696C2830B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A728487-5E93-45A7-86B5-9269BBCAFDB5}" type="doc">
      <dgm:prSet loTypeId="urn:microsoft.com/office/officeart/2008/layout/VerticalCurved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92BDF539-6417-4815-8356-33E76E3E9D50}">
      <dgm:prSet phldrT="[Text]" custT="1"/>
      <dgm:spPr/>
      <dgm:t>
        <a:bodyPr/>
        <a:lstStyle/>
        <a:p>
          <a:r>
            <a:rPr lang="th-TH" sz="2200" dirty="0" smtClean="0">
              <a:latin typeface="TH SarabunPSK" pitchFamily="34" charset="-34"/>
              <a:cs typeface="TH SarabunPSK" pitchFamily="34" charset="-34"/>
            </a:rPr>
            <a:t>ผลงานการให้บริการวิชาการ</a:t>
          </a:r>
          <a:endParaRPr lang="th-TH" sz="2200" dirty="0">
            <a:latin typeface="TH SarabunPSK" pitchFamily="34" charset="-34"/>
            <a:cs typeface="TH SarabunPSK" pitchFamily="34" charset="-34"/>
          </a:endParaRPr>
        </a:p>
      </dgm:t>
    </dgm:pt>
    <dgm:pt modelId="{C0AC764E-76C9-4C3D-90C2-93B2A72D1630}" type="parTrans" cxnId="{5B2AAC59-2861-466E-AB48-2638E1A9B0D7}">
      <dgm:prSet/>
      <dgm:spPr/>
      <dgm:t>
        <a:bodyPr/>
        <a:lstStyle/>
        <a:p>
          <a:endParaRPr lang="th-TH" sz="2200">
            <a:latin typeface="TH SarabunPSK" pitchFamily="34" charset="-34"/>
            <a:cs typeface="TH SarabunPSK" pitchFamily="34" charset="-34"/>
          </a:endParaRPr>
        </a:p>
      </dgm:t>
    </dgm:pt>
    <dgm:pt modelId="{F9764388-2111-4D67-9580-66A2CC0611CF}" type="sibTrans" cxnId="{5B2AAC59-2861-466E-AB48-2638E1A9B0D7}">
      <dgm:prSet/>
      <dgm:spPr/>
      <dgm:t>
        <a:bodyPr/>
        <a:lstStyle/>
        <a:p>
          <a:endParaRPr lang="th-TH" sz="2200">
            <a:latin typeface="TH SarabunPSK" pitchFamily="34" charset="-34"/>
            <a:cs typeface="TH SarabunPSK" pitchFamily="34" charset="-34"/>
          </a:endParaRPr>
        </a:p>
      </dgm:t>
    </dgm:pt>
    <dgm:pt modelId="{6D0ADD30-FB44-4481-9C26-9C4F34D149FF}">
      <dgm:prSet phldrT="[Text]" phldr="1"/>
      <dgm:spPr/>
      <dgm:t>
        <a:bodyPr/>
        <a:lstStyle/>
        <a:p>
          <a:endParaRPr lang="th-TH" sz="2200" dirty="0">
            <a:latin typeface="TH SarabunPSK" pitchFamily="34" charset="-34"/>
            <a:cs typeface="TH SarabunPSK" pitchFamily="34" charset="-34"/>
          </a:endParaRPr>
        </a:p>
      </dgm:t>
    </dgm:pt>
    <dgm:pt modelId="{40CEA8CE-38BF-4350-B938-084712498AA6}" type="parTrans" cxnId="{A1492872-B737-4BFB-92D8-280D08D3D61E}">
      <dgm:prSet/>
      <dgm:spPr/>
      <dgm:t>
        <a:bodyPr/>
        <a:lstStyle/>
        <a:p>
          <a:endParaRPr lang="th-TH" sz="2200">
            <a:latin typeface="TH SarabunPSK" pitchFamily="34" charset="-34"/>
            <a:cs typeface="TH SarabunPSK" pitchFamily="34" charset="-34"/>
          </a:endParaRPr>
        </a:p>
      </dgm:t>
    </dgm:pt>
    <dgm:pt modelId="{61315782-9FDE-484D-B50F-537C78FAFBE8}" type="sibTrans" cxnId="{A1492872-B737-4BFB-92D8-280D08D3D61E}">
      <dgm:prSet/>
      <dgm:spPr/>
      <dgm:t>
        <a:bodyPr/>
        <a:lstStyle/>
        <a:p>
          <a:endParaRPr lang="th-TH" sz="2200">
            <a:latin typeface="TH SarabunPSK" pitchFamily="34" charset="-34"/>
            <a:cs typeface="TH SarabunPSK" pitchFamily="34" charset="-34"/>
          </a:endParaRPr>
        </a:p>
      </dgm:t>
    </dgm:pt>
    <dgm:pt modelId="{A79F0E14-F3A9-46F1-A0F2-6B51C1E0536F}">
      <dgm:prSet phldrT="[Text]" custT="1"/>
      <dgm:spPr/>
      <dgm:t>
        <a:bodyPr/>
        <a:lstStyle/>
        <a:p>
          <a:r>
            <a:rPr lang="th-TH" sz="2200" dirty="0" smtClean="0">
              <a:latin typeface="TH SarabunPSK" pitchFamily="34" charset="-34"/>
              <a:cs typeface="TH SarabunPSK" pitchFamily="34" charset="-34"/>
            </a:rPr>
            <a:t>โครงการสนับสนุนค่าใช้จ่ายในการจัดการศึกษาตั้งแต่ระดับอนุบาล</a:t>
          </a:r>
          <a:br>
            <a:rPr lang="th-TH" sz="2200" dirty="0" smtClean="0">
              <a:latin typeface="TH SarabunPSK" pitchFamily="34" charset="-34"/>
              <a:cs typeface="TH SarabunPSK" pitchFamily="34" charset="-34"/>
            </a:rPr>
          </a:br>
          <a:r>
            <a:rPr lang="th-TH" sz="2200" dirty="0" smtClean="0">
              <a:latin typeface="TH SarabunPSK" pitchFamily="34" charset="-34"/>
              <a:cs typeface="TH SarabunPSK" pitchFamily="34" charset="-34"/>
            </a:rPr>
            <a:t>จนจบการศึกษาขั้นพื้นฐาน </a:t>
          </a:r>
          <a:endParaRPr lang="th-TH" sz="2200" dirty="0">
            <a:latin typeface="TH SarabunPSK" pitchFamily="34" charset="-34"/>
            <a:cs typeface="TH SarabunPSK" pitchFamily="34" charset="-34"/>
          </a:endParaRPr>
        </a:p>
      </dgm:t>
    </dgm:pt>
    <dgm:pt modelId="{57628E5E-9688-440B-8CB4-51F2365906D7}" type="parTrans" cxnId="{5C279C5C-508E-48D7-8EBB-9FB8BAAB0E95}">
      <dgm:prSet/>
      <dgm:spPr/>
      <dgm:t>
        <a:bodyPr/>
        <a:lstStyle/>
        <a:p>
          <a:endParaRPr lang="th-TH" sz="2200">
            <a:latin typeface="TH SarabunPSK" pitchFamily="34" charset="-34"/>
            <a:cs typeface="TH SarabunPSK" pitchFamily="34" charset="-34"/>
          </a:endParaRPr>
        </a:p>
      </dgm:t>
    </dgm:pt>
    <dgm:pt modelId="{E8D5D8ED-0414-4CA5-8611-44EC76718E2A}" type="sibTrans" cxnId="{5C279C5C-508E-48D7-8EBB-9FB8BAAB0E95}">
      <dgm:prSet/>
      <dgm:spPr/>
      <dgm:t>
        <a:bodyPr/>
        <a:lstStyle/>
        <a:p>
          <a:endParaRPr lang="th-TH" sz="2200">
            <a:latin typeface="TH SarabunPSK" pitchFamily="34" charset="-34"/>
            <a:cs typeface="TH SarabunPSK" pitchFamily="34" charset="-34"/>
          </a:endParaRPr>
        </a:p>
      </dgm:t>
    </dgm:pt>
    <dgm:pt modelId="{FCDA1104-5B2D-4787-8150-209AA37CF7A4}">
      <dgm:prSet phldrT="[Text]" custT="1"/>
      <dgm:spPr/>
      <dgm:t>
        <a:bodyPr/>
        <a:lstStyle/>
        <a:p>
          <a:r>
            <a:rPr lang="th-TH" sz="2200" dirty="0" smtClean="0">
              <a:latin typeface="TH SarabunPSK" pitchFamily="34" charset="-34"/>
              <a:cs typeface="TH SarabunPSK" pitchFamily="34" charset="-34"/>
            </a:rPr>
            <a:t>โครงการพัฒนาการศึกษาในเขตพัฒนาพิเศษเฉพาะกิจจังหวัดชายแดนภาคใต้ </a:t>
          </a:r>
          <a:endParaRPr lang="th-TH" sz="2200" dirty="0">
            <a:latin typeface="TH SarabunPSK" pitchFamily="34" charset="-34"/>
            <a:cs typeface="TH SarabunPSK" pitchFamily="34" charset="-34"/>
          </a:endParaRPr>
        </a:p>
      </dgm:t>
    </dgm:pt>
    <dgm:pt modelId="{773C611F-6046-4D96-AF21-F791EA4AFD8B}" type="parTrans" cxnId="{FA4D0894-B75F-4448-A49B-00CD93685FC9}">
      <dgm:prSet/>
      <dgm:spPr/>
      <dgm:t>
        <a:bodyPr/>
        <a:lstStyle/>
        <a:p>
          <a:endParaRPr lang="th-TH" sz="2200">
            <a:latin typeface="TH SarabunPSK" pitchFamily="34" charset="-34"/>
            <a:cs typeface="TH SarabunPSK" pitchFamily="34" charset="-34"/>
          </a:endParaRPr>
        </a:p>
      </dgm:t>
    </dgm:pt>
    <dgm:pt modelId="{F9CDAB12-41FC-4FE6-B8A0-AABD8FBE302D}" type="sibTrans" cxnId="{FA4D0894-B75F-4448-A49B-00CD93685FC9}">
      <dgm:prSet/>
      <dgm:spPr/>
      <dgm:t>
        <a:bodyPr/>
        <a:lstStyle/>
        <a:p>
          <a:endParaRPr lang="th-TH" sz="2200">
            <a:latin typeface="TH SarabunPSK" pitchFamily="34" charset="-34"/>
            <a:cs typeface="TH SarabunPSK" pitchFamily="34" charset="-34"/>
          </a:endParaRPr>
        </a:p>
      </dgm:t>
    </dgm:pt>
    <dgm:pt modelId="{F1E06C69-5134-4E53-850A-B7ECB0DF37A1}">
      <dgm:prSet phldrT="[Text]" custT="1"/>
      <dgm:spPr/>
      <dgm:t>
        <a:bodyPr/>
        <a:lstStyle/>
        <a:p>
          <a:r>
            <a:rPr lang="th-TH" sz="2200" dirty="0" smtClean="0">
              <a:latin typeface="TH SarabunPSK" pitchFamily="34" charset="-34"/>
              <a:cs typeface="TH SarabunPSK" pitchFamily="34" charset="-34"/>
            </a:rPr>
            <a:t>โครงการศูนย์การแพทย์ปัญญา</a:t>
          </a:r>
          <a:r>
            <a:rPr lang="th-TH" sz="2200" dirty="0" err="1" smtClean="0">
              <a:latin typeface="TH SarabunPSK" pitchFamily="34" charset="-34"/>
              <a:cs typeface="TH SarabunPSK" pitchFamily="34" charset="-34"/>
            </a:rPr>
            <a:t>นันท</a:t>
          </a:r>
          <a:r>
            <a:rPr lang="th-TH" sz="2200" dirty="0" smtClean="0">
              <a:latin typeface="TH SarabunPSK" pitchFamily="34" charset="-34"/>
              <a:cs typeface="TH SarabunPSK" pitchFamily="34" charset="-34"/>
            </a:rPr>
            <a:t>ภิกขุชลประทาน</a:t>
          </a:r>
          <a:endParaRPr lang="th-TH" sz="2200" dirty="0">
            <a:latin typeface="TH SarabunPSK" pitchFamily="34" charset="-34"/>
            <a:cs typeface="TH SarabunPSK" pitchFamily="34" charset="-34"/>
          </a:endParaRPr>
        </a:p>
      </dgm:t>
    </dgm:pt>
    <dgm:pt modelId="{FCD4F99C-4E69-4AA9-8C0A-0F6FDF5BE024}" type="parTrans" cxnId="{05434895-591D-4F65-9283-D26488B0A17B}">
      <dgm:prSet/>
      <dgm:spPr/>
      <dgm:t>
        <a:bodyPr/>
        <a:lstStyle/>
        <a:p>
          <a:endParaRPr lang="th-TH" sz="2200">
            <a:latin typeface="TH SarabunPSK" pitchFamily="34" charset="-34"/>
            <a:cs typeface="TH SarabunPSK" pitchFamily="34" charset="-34"/>
          </a:endParaRPr>
        </a:p>
      </dgm:t>
    </dgm:pt>
    <dgm:pt modelId="{57E75B45-D6C8-4DE5-988C-823D3D88193C}" type="sibTrans" cxnId="{05434895-591D-4F65-9283-D26488B0A17B}">
      <dgm:prSet/>
      <dgm:spPr/>
      <dgm:t>
        <a:bodyPr/>
        <a:lstStyle/>
        <a:p>
          <a:endParaRPr lang="th-TH" sz="2200">
            <a:latin typeface="TH SarabunPSK" pitchFamily="34" charset="-34"/>
            <a:cs typeface="TH SarabunPSK" pitchFamily="34" charset="-34"/>
          </a:endParaRPr>
        </a:p>
      </dgm:t>
    </dgm:pt>
    <dgm:pt modelId="{23FC53FE-B76C-40D3-92FC-E2C18DA4409D}">
      <dgm:prSet phldrT="[Text]" custT="1"/>
      <dgm:spPr/>
      <dgm:t>
        <a:bodyPr/>
        <a:lstStyle/>
        <a:p>
          <a:r>
            <a:rPr lang="th-TH" sz="2200" dirty="0" smtClean="0">
              <a:latin typeface="TH SarabunPSK" pitchFamily="34" charset="-34"/>
              <a:cs typeface="TH SarabunPSK" pitchFamily="34" charset="-34"/>
            </a:rPr>
            <a:t>ผลงานการให้บริการรักษาพยาบาลและส่งเสริมสุขภาพเพื่อการศึกษาและวิจัย </a:t>
          </a:r>
          <a:endParaRPr lang="th-TH" sz="2200" dirty="0">
            <a:latin typeface="TH SarabunPSK" pitchFamily="34" charset="-34"/>
            <a:cs typeface="TH SarabunPSK" pitchFamily="34" charset="-34"/>
          </a:endParaRPr>
        </a:p>
      </dgm:t>
    </dgm:pt>
    <dgm:pt modelId="{82A094D9-A51E-4166-B950-8B1B25991BC6}" type="parTrans" cxnId="{E6457580-A2C6-468B-AB36-7D9C4DB63DD9}">
      <dgm:prSet/>
      <dgm:spPr/>
      <dgm:t>
        <a:bodyPr/>
        <a:lstStyle/>
        <a:p>
          <a:endParaRPr lang="th-TH" sz="2200">
            <a:latin typeface="TH SarabunPSK" pitchFamily="34" charset="-34"/>
            <a:cs typeface="TH SarabunPSK" pitchFamily="34" charset="-34"/>
          </a:endParaRPr>
        </a:p>
      </dgm:t>
    </dgm:pt>
    <dgm:pt modelId="{266AC19A-2DFB-42AC-A0A0-4DF58C39D718}" type="sibTrans" cxnId="{E6457580-A2C6-468B-AB36-7D9C4DB63DD9}">
      <dgm:prSet/>
      <dgm:spPr/>
      <dgm:t>
        <a:bodyPr/>
        <a:lstStyle/>
        <a:p>
          <a:endParaRPr lang="th-TH" sz="2200">
            <a:latin typeface="TH SarabunPSK" pitchFamily="34" charset="-34"/>
            <a:cs typeface="TH SarabunPSK" pitchFamily="34" charset="-34"/>
          </a:endParaRPr>
        </a:p>
      </dgm:t>
    </dgm:pt>
    <dgm:pt modelId="{D10BB8CF-0AA6-4E51-9CD7-10C3E1230C6F}">
      <dgm:prSet phldrT="[Text]" custT="1"/>
      <dgm:spPr/>
      <dgm:t>
        <a:bodyPr/>
        <a:lstStyle/>
        <a:p>
          <a:r>
            <a:rPr lang="th-TH" sz="2200" dirty="0" smtClean="0">
              <a:latin typeface="TH SarabunPSK" pitchFamily="34" charset="-34"/>
              <a:cs typeface="TH SarabunPSK" pitchFamily="34" charset="-34"/>
            </a:rPr>
            <a:t>ผลงานทำนุบำรุงศิลปวัฒนธรรม </a:t>
          </a:r>
          <a:endParaRPr lang="th-TH" sz="2200" dirty="0">
            <a:latin typeface="TH SarabunPSK" pitchFamily="34" charset="-34"/>
            <a:cs typeface="TH SarabunPSK" pitchFamily="34" charset="-34"/>
          </a:endParaRPr>
        </a:p>
      </dgm:t>
    </dgm:pt>
    <dgm:pt modelId="{F22DD8D7-4670-49BD-A993-F7E1165BDE10}" type="parTrans" cxnId="{20BA2B5C-3582-4A1C-B7D4-A07FB7AF1B9C}">
      <dgm:prSet/>
      <dgm:spPr/>
      <dgm:t>
        <a:bodyPr/>
        <a:lstStyle/>
        <a:p>
          <a:endParaRPr lang="th-TH" sz="2200">
            <a:latin typeface="TH SarabunPSK" pitchFamily="34" charset="-34"/>
            <a:cs typeface="TH SarabunPSK" pitchFamily="34" charset="-34"/>
          </a:endParaRPr>
        </a:p>
      </dgm:t>
    </dgm:pt>
    <dgm:pt modelId="{C293B5AB-93A9-48AC-8387-A346B257B194}" type="sibTrans" cxnId="{20BA2B5C-3582-4A1C-B7D4-A07FB7AF1B9C}">
      <dgm:prSet/>
      <dgm:spPr/>
      <dgm:t>
        <a:bodyPr/>
        <a:lstStyle/>
        <a:p>
          <a:endParaRPr lang="th-TH" sz="2200">
            <a:latin typeface="TH SarabunPSK" pitchFamily="34" charset="-34"/>
            <a:cs typeface="TH SarabunPSK" pitchFamily="34" charset="-34"/>
          </a:endParaRPr>
        </a:p>
      </dgm:t>
    </dgm:pt>
    <dgm:pt modelId="{BC08A06B-3D43-44D4-A7C9-C09FE851729E}">
      <dgm:prSet/>
      <dgm:spPr/>
      <dgm:t>
        <a:bodyPr/>
        <a:lstStyle/>
        <a:p>
          <a:endParaRPr lang="th-TH"/>
        </a:p>
      </dgm:t>
    </dgm:pt>
    <dgm:pt modelId="{FAB3E6F7-74F8-429B-9905-626798A529FF}" type="parTrans" cxnId="{3D156C93-6321-431B-810F-F5F58400CEC0}">
      <dgm:prSet/>
      <dgm:spPr/>
      <dgm:t>
        <a:bodyPr/>
        <a:lstStyle/>
        <a:p>
          <a:endParaRPr lang="th-TH" sz="2200">
            <a:latin typeface="TH SarabunPSK" pitchFamily="34" charset="-34"/>
            <a:cs typeface="TH SarabunPSK" pitchFamily="34" charset="-34"/>
          </a:endParaRPr>
        </a:p>
      </dgm:t>
    </dgm:pt>
    <dgm:pt modelId="{8FD34D7D-F5B1-453F-AFF7-FCEB6E4237FB}" type="sibTrans" cxnId="{3D156C93-6321-431B-810F-F5F58400CEC0}">
      <dgm:prSet/>
      <dgm:spPr/>
      <dgm:t>
        <a:bodyPr/>
        <a:lstStyle/>
        <a:p>
          <a:endParaRPr lang="th-TH" sz="2200">
            <a:latin typeface="TH SarabunPSK" pitchFamily="34" charset="-34"/>
            <a:cs typeface="TH SarabunPSK" pitchFamily="34" charset="-34"/>
          </a:endParaRPr>
        </a:p>
      </dgm:t>
    </dgm:pt>
    <dgm:pt modelId="{5C264DF9-4B1E-4D39-A2C6-8D531BAD0A76}">
      <dgm:prSet phldrT="[Text]" custT="1"/>
      <dgm:spPr/>
      <dgm:t>
        <a:bodyPr/>
        <a:lstStyle/>
        <a:p>
          <a:r>
            <a:rPr lang="th-TH" sz="2200" dirty="0" smtClean="0">
              <a:latin typeface="TH SarabunPSK" pitchFamily="34" charset="-34"/>
              <a:cs typeface="TH SarabunPSK" pitchFamily="34" charset="-34"/>
            </a:rPr>
            <a:t>โครงการจัดตั้งศูนย์การแพทย์มหาวิทยาลัยวลัยลักษณ์ (มวล.)</a:t>
          </a:r>
          <a:endParaRPr lang="th-TH" sz="2200" dirty="0">
            <a:latin typeface="TH SarabunPSK" pitchFamily="34" charset="-34"/>
            <a:cs typeface="TH SarabunPSK" pitchFamily="34" charset="-34"/>
          </a:endParaRPr>
        </a:p>
      </dgm:t>
    </dgm:pt>
    <dgm:pt modelId="{E68770B1-B908-4F4B-9D1D-F7BDAE285D4E}" type="sibTrans" cxnId="{6233624E-13D0-451B-A714-6F2B5CFC4C21}">
      <dgm:prSet/>
      <dgm:spPr/>
      <dgm:t>
        <a:bodyPr/>
        <a:lstStyle/>
        <a:p>
          <a:endParaRPr lang="th-TH" sz="2200">
            <a:latin typeface="TH SarabunPSK" pitchFamily="34" charset="-34"/>
            <a:cs typeface="TH SarabunPSK" pitchFamily="34" charset="-34"/>
          </a:endParaRPr>
        </a:p>
      </dgm:t>
    </dgm:pt>
    <dgm:pt modelId="{96A0E2DA-A00C-448D-997D-90FCFD6B1F76}" type="parTrans" cxnId="{6233624E-13D0-451B-A714-6F2B5CFC4C21}">
      <dgm:prSet/>
      <dgm:spPr/>
      <dgm:t>
        <a:bodyPr/>
        <a:lstStyle/>
        <a:p>
          <a:endParaRPr lang="th-TH" sz="2200">
            <a:latin typeface="TH SarabunPSK" pitchFamily="34" charset="-34"/>
            <a:cs typeface="TH SarabunPSK" pitchFamily="34" charset="-34"/>
          </a:endParaRPr>
        </a:p>
      </dgm:t>
    </dgm:pt>
    <dgm:pt modelId="{4B39DBD5-87C5-4219-993D-7715913F653C}" type="pres">
      <dgm:prSet presAssocID="{BA728487-5E93-45A7-86B5-9269BBCAFDB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th-TH"/>
        </a:p>
      </dgm:t>
    </dgm:pt>
    <dgm:pt modelId="{39224E0E-ACBC-443D-B083-71D3B087F39D}" type="pres">
      <dgm:prSet presAssocID="{BA728487-5E93-45A7-86B5-9269BBCAFDB5}" presName="Name1" presStyleCnt="0"/>
      <dgm:spPr/>
    </dgm:pt>
    <dgm:pt modelId="{A7392995-11DA-468B-BCBD-4BAFB520E869}" type="pres">
      <dgm:prSet presAssocID="{BA728487-5E93-45A7-86B5-9269BBCAFDB5}" presName="cycle" presStyleCnt="0"/>
      <dgm:spPr/>
    </dgm:pt>
    <dgm:pt modelId="{BF6BC3EA-054F-43E6-8F47-0FA2234A9A1D}" type="pres">
      <dgm:prSet presAssocID="{BA728487-5E93-45A7-86B5-9269BBCAFDB5}" presName="srcNode" presStyleLbl="node1" presStyleIdx="0" presStyleCnt="7"/>
      <dgm:spPr/>
    </dgm:pt>
    <dgm:pt modelId="{894BB079-1E33-45B3-9823-0C621B390937}" type="pres">
      <dgm:prSet presAssocID="{BA728487-5E93-45A7-86B5-9269BBCAFDB5}" presName="conn" presStyleLbl="parChTrans1D2" presStyleIdx="0" presStyleCnt="1"/>
      <dgm:spPr/>
      <dgm:t>
        <a:bodyPr/>
        <a:lstStyle/>
        <a:p>
          <a:endParaRPr lang="th-TH"/>
        </a:p>
      </dgm:t>
    </dgm:pt>
    <dgm:pt modelId="{11AB4748-8B6D-4E51-85AF-91C9BF190491}" type="pres">
      <dgm:prSet presAssocID="{BA728487-5E93-45A7-86B5-9269BBCAFDB5}" presName="extraNode" presStyleLbl="node1" presStyleIdx="0" presStyleCnt="7"/>
      <dgm:spPr/>
    </dgm:pt>
    <dgm:pt modelId="{59AD58FE-ED1B-4BD1-B0CE-3B75A0F1A0AE}" type="pres">
      <dgm:prSet presAssocID="{BA728487-5E93-45A7-86B5-9269BBCAFDB5}" presName="dstNode" presStyleLbl="node1" presStyleIdx="0" presStyleCnt="7"/>
      <dgm:spPr/>
    </dgm:pt>
    <dgm:pt modelId="{5D3E4561-E21A-499F-862B-16840A53528D}" type="pres">
      <dgm:prSet presAssocID="{92BDF539-6417-4815-8356-33E76E3E9D50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4F6985B-9E07-4407-BE9C-11A898CE4EA9}" type="pres">
      <dgm:prSet presAssocID="{92BDF539-6417-4815-8356-33E76E3E9D50}" presName="accent_1" presStyleCnt="0"/>
      <dgm:spPr/>
    </dgm:pt>
    <dgm:pt modelId="{E8E4E82B-E4E0-4E31-879E-C2612E5E885B}" type="pres">
      <dgm:prSet presAssocID="{92BDF539-6417-4815-8356-33E76E3E9D50}" presName="accentRepeatNode" presStyleLbl="solidFgAcc1" presStyleIdx="0" presStyleCnt="7"/>
      <dgm:spPr/>
    </dgm:pt>
    <dgm:pt modelId="{1F255EC2-E1DF-4840-AEF6-9D2B63024FF8}" type="pres">
      <dgm:prSet presAssocID="{D10BB8CF-0AA6-4E51-9CD7-10C3E1230C6F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E394BC3-EB16-4ECD-87AE-7C2B97278843}" type="pres">
      <dgm:prSet presAssocID="{D10BB8CF-0AA6-4E51-9CD7-10C3E1230C6F}" presName="accent_2" presStyleCnt="0"/>
      <dgm:spPr/>
    </dgm:pt>
    <dgm:pt modelId="{4ACCD8B2-92E8-4469-9B75-A5EF85384D97}" type="pres">
      <dgm:prSet presAssocID="{D10BB8CF-0AA6-4E51-9CD7-10C3E1230C6F}" presName="accentRepeatNode" presStyleLbl="solidFgAcc1" presStyleIdx="1" presStyleCnt="7"/>
      <dgm:spPr/>
    </dgm:pt>
    <dgm:pt modelId="{2E73326C-1204-477F-92B1-ABA9E1CFE03E}" type="pres">
      <dgm:prSet presAssocID="{23FC53FE-B76C-40D3-92FC-E2C18DA4409D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7B0494F-0390-4FB2-81ED-D0130B36E231}" type="pres">
      <dgm:prSet presAssocID="{23FC53FE-B76C-40D3-92FC-E2C18DA4409D}" presName="accent_3" presStyleCnt="0"/>
      <dgm:spPr/>
    </dgm:pt>
    <dgm:pt modelId="{7A0C2A2B-CA12-44BC-84D4-9BD58484FF91}" type="pres">
      <dgm:prSet presAssocID="{23FC53FE-B76C-40D3-92FC-E2C18DA4409D}" presName="accentRepeatNode" presStyleLbl="solidFgAcc1" presStyleIdx="2" presStyleCnt="7"/>
      <dgm:spPr/>
    </dgm:pt>
    <dgm:pt modelId="{F4CEFBBD-8C2C-4CB8-AF0C-102424B6F7DD}" type="pres">
      <dgm:prSet presAssocID="{F1E06C69-5134-4E53-850A-B7ECB0DF37A1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D6220C2-EF7A-456C-9530-9A10B1597342}" type="pres">
      <dgm:prSet presAssocID="{F1E06C69-5134-4E53-850A-B7ECB0DF37A1}" presName="accent_4" presStyleCnt="0"/>
      <dgm:spPr/>
    </dgm:pt>
    <dgm:pt modelId="{58DBC75D-B36A-4029-8886-D4FB1E5CD8F1}" type="pres">
      <dgm:prSet presAssocID="{F1E06C69-5134-4E53-850A-B7ECB0DF37A1}" presName="accentRepeatNode" presStyleLbl="solidFgAcc1" presStyleIdx="3" presStyleCnt="7"/>
      <dgm:spPr/>
    </dgm:pt>
    <dgm:pt modelId="{47786412-A8A0-4493-A51F-9B0CD9781350}" type="pres">
      <dgm:prSet presAssocID="{FCDA1104-5B2D-4787-8150-209AA37CF7A4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A9FC733-BE26-4A34-B7B3-CBD0ED6390B8}" type="pres">
      <dgm:prSet presAssocID="{FCDA1104-5B2D-4787-8150-209AA37CF7A4}" presName="accent_5" presStyleCnt="0"/>
      <dgm:spPr/>
    </dgm:pt>
    <dgm:pt modelId="{F1F66B91-F98A-4AF1-9558-B0BE4DC8E788}" type="pres">
      <dgm:prSet presAssocID="{FCDA1104-5B2D-4787-8150-209AA37CF7A4}" presName="accentRepeatNode" presStyleLbl="solidFgAcc1" presStyleIdx="4" presStyleCnt="7"/>
      <dgm:spPr/>
    </dgm:pt>
    <dgm:pt modelId="{7420A428-CF9F-4C0D-92C6-8CDBD0CE302F}" type="pres">
      <dgm:prSet presAssocID="{A79F0E14-F3A9-46F1-A0F2-6B51C1E0536F}" presName="text_6" presStyleLbl="node1" presStyleIdx="5" presStyleCnt="7" custScaleY="13287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9B53E26-58CD-4E9F-90A2-BD4F8C7FF8C9}" type="pres">
      <dgm:prSet presAssocID="{A79F0E14-F3A9-46F1-A0F2-6B51C1E0536F}" presName="accent_6" presStyleCnt="0"/>
      <dgm:spPr/>
    </dgm:pt>
    <dgm:pt modelId="{AEAE7CD9-8F0D-4A7C-9553-BB5899951D2A}" type="pres">
      <dgm:prSet presAssocID="{A79F0E14-F3A9-46F1-A0F2-6B51C1E0536F}" presName="accentRepeatNode" presStyleLbl="solidFgAcc1" presStyleIdx="5" presStyleCnt="7"/>
      <dgm:spPr/>
    </dgm:pt>
    <dgm:pt modelId="{3FBBE327-2D62-49D6-AE42-FFA2A48C782A}" type="pres">
      <dgm:prSet presAssocID="{5C264DF9-4B1E-4D39-A2C6-8D531BAD0A76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D49785B-24BD-4668-9D58-3F4CCB420C77}" type="pres">
      <dgm:prSet presAssocID="{5C264DF9-4B1E-4D39-A2C6-8D531BAD0A76}" presName="accent_7" presStyleCnt="0"/>
      <dgm:spPr/>
    </dgm:pt>
    <dgm:pt modelId="{656C435E-9549-4322-806C-C6BD70CA0D5D}" type="pres">
      <dgm:prSet presAssocID="{5C264DF9-4B1E-4D39-A2C6-8D531BAD0A76}" presName="accentRepeatNode" presStyleLbl="solidFgAcc1" presStyleIdx="6" presStyleCnt="7"/>
      <dgm:spPr/>
    </dgm:pt>
  </dgm:ptLst>
  <dgm:cxnLst>
    <dgm:cxn modelId="{48FA59BF-F363-436C-B547-2E101EA017C3}" type="presOf" srcId="{FCDA1104-5B2D-4787-8150-209AA37CF7A4}" destId="{47786412-A8A0-4493-A51F-9B0CD9781350}" srcOrd="0" destOrd="0" presId="urn:microsoft.com/office/officeart/2008/layout/VerticalCurvedList"/>
    <dgm:cxn modelId="{A5E995EC-D35D-44DA-A97F-E65E10DC5B23}" type="presOf" srcId="{D10BB8CF-0AA6-4E51-9CD7-10C3E1230C6F}" destId="{1F255EC2-E1DF-4840-AEF6-9D2B63024FF8}" srcOrd="0" destOrd="0" presId="urn:microsoft.com/office/officeart/2008/layout/VerticalCurvedList"/>
    <dgm:cxn modelId="{E6457580-A2C6-468B-AB36-7D9C4DB63DD9}" srcId="{BA728487-5E93-45A7-86B5-9269BBCAFDB5}" destId="{23FC53FE-B76C-40D3-92FC-E2C18DA4409D}" srcOrd="2" destOrd="0" parTransId="{82A094D9-A51E-4166-B950-8B1B25991BC6}" sibTransId="{266AC19A-2DFB-42AC-A0A0-4DF58C39D718}"/>
    <dgm:cxn modelId="{1E51FA52-3B84-494E-A8AB-33E119503DE4}" type="presOf" srcId="{F9764388-2111-4D67-9580-66A2CC0611CF}" destId="{894BB079-1E33-45B3-9823-0C621B390937}" srcOrd="0" destOrd="0" presId="urn:microsoft.com/office/officeart/2008/layout/VerticalCurvedList"/>
    <dgm:cxn modelId="{C416176E-DB4A-4D2A-9614-FC84AB85B02B}" type="presOf" srcId="{F1E06C69-5134-4E53-850A-B7ECB0DF37A1}" destId="{F4CEFBBD-8C2C-4CB8-AF0C-102424B6F7DD}" srcOrd="0" destOrd="0" presId="urn:microsoft.com/office/officeart/2008/layout/VerticalCurvedList"/>
    <dgm:cxn modelId="{20BA2B5C-3582-4A1C-B7D4-A07FB7AF1B9C}" srcId="{BA728487-5E93-45A7-86B5-9269BBCAFDB5}" destId="{D10BB8CF-0AA6-4E51-9CD7-10C3E1230C6F}" srcOrd="1" destOrd="0" parTransId="{F22DD8D7-4670-49BD-A993-F7E1165BDE10}" sibTransId="{C293B5AB-93A9-48AC-8387-A346B257B194}"/>
    <dgm:cxn modelId="{05434895-591D-4F65-9283-D26488B0A17B}" srcId="{BA728487-5E93-45A7-86B5-9269BBCAFDB5}" destId="{F1E06C69-5134-4E53-850A-B7ECB0DF37A1}" srcOrd="3" destOrd="0" parTransId="{FCD4F99C-4E69-4AA9-8C0A-0F6FDF5BE024}" sibTransId="{57E75B45-D6C8-4DE5-988C-823D3D88193C}"/>
    <dgm:cxn modelId="{7CF63C95-2440-45AB-8AC0-583152FD0457}" type="presOf" srcId="{BA728487-5E93-45A7-86B5-9269BBCAFDB5}" destId="{4B39DBD5-87C5-4219-993D-7715913F653C}" srcOrd="0" destOrd="0" presId="urn:microsoft.com/office/officeart/2008/layout/VerticalCurvedList"/>
    <dgm:cxn modelId="{C0C00EEE-1647-4246-B374-F8F4D5F1E67E}" type="presOf" srcId="{5C264DF9-4B1E-4D39-A2C6-8D531BAD0A76}" destId="{3FBBE327-2D62-49D6-AE42-FFA2A48C782A}" srcOrd="0" destOrd="0" presId="urn:microsoft.com/office/officeart/2008/layout/VerticalCurvedList"/>
    <dgm:cxn modelId="{5C279C5C-508E-48D7-8EBB-9FB8BAAB0E95}" srcId="{BA728487-5E93-45A7-86B5-9269BBCAFDB5}" destId="{A79F0E14-F3A9-46F1-A0F2-6B51C1E0536F}" srcOrd="5" destOrd="0" parTransId="{57628E5E-9688-440B-8CB4-51F2365906D7}" sibTransId="{E8D5D8ED-0414-4CA5-8611-44EC76718E2A}"/>
    <dgm:cxn modelId="{6233624E-13D0-451B-A714-6F2B5CFC4C21}" srcId="{BA728487-5E93-45A7-86B5-9269BBCAFDB5}" destId="{5C264DF9-4B1E-4D39-A2C6-8D531BAD0A76}" srcOrd="6" destOrd="0" parTransId="{96A0E2DA-A00C-448D-997D-90FCFD6B1F76}" sibTransId="{E68770B1-B908-4F4B-9D1D-F7BDAE285D4E}"/>
    <dgm:cxn modelId="{5B2AAC59-2861-466E-AB48-2638E1A9B0D7}" srcId="{BA728487-5E93-45A7-86B5-9269BBCAFDB5}" destId="{92BDF539-6417-4815-8356-33E76E3E9D50}" srcOrd="0" destOrd="0" parTransId="{C0AC764E-76C9-4C3D-90C2-93B2A72D1630}" sibTransId="{F9764388-2111-4D67-9580-66A2CC0611CF}"/>
    <dgm:cxn modelId="{FA4D0894-B75F-4448-A49B-00CD93685FC9}" srcId="{BA728487-5E93-45A7-86B5-9269BBCAFDB5}" destId="{FCDA1104-5B2D-4787-8150-209AA37CF7A4}" srcOrd="4" destOrd="0" parTransId="{773C611F-6046-4D96-AF21-F791EA4AFD8B}" sibTransId="{F9CDAB12-41FC-4FE6-B8A0-AABD8FBE302D}"/>
    <dgm:cxn modelId="{B857BC6E-6ECD-47C2-9473-0FD614108618}" type="presOf" srcId="{23FC53FE-B76C-40D3-92FC-E2C18DA4409D}" destId="{2E73326C-1204-477F-92B1-ABA9E1CFE03E}" srcOrd="0" destOrd="0" presId="urn:microsoft.com/office/officeart/2008/layout/VerticalCurvedList"/>
    <dgm:cxn modelId="{239B3065-65A5-4406-83E3-7B7C75100623}" type="presOf" srcId="{92BDF539-6417-4815-8356-33E76E3E9D50}" destId="{5D3E4561-E21A-499F-862B-16840A53528D}" srcOrd="0" destOrd="0" presId="urn:microsoft.com/office/officeart/2008/layout/VerticalCurvedList"/>
    <dgm:cxn modelId="{3D156C93-6321-431B-810F-F5F58400CEC0}" srcId="{BA728487-5E93-45A7-86B5-9269BBCAFDB5}" destId="{BC08A06B-3D43-44D4-A7C9-C09FE851729E}" srcOrd="8" destOrd="0" parTransId="{FAB3E6F7-74F8-429B-9905-626798A529FF}" sibTransId="{8FD34D7D-F5B1-453F-AFF7-FCEB6E4237FB}"/>
    <dgm:cxn modelId="{A1492872-B737-4BFB-92D8-280D08D3D61E}" srcId="{BA728487-5E93-45A7-86B5-9269BBCAFDB5}" destId="{6D0ADD30-FB44-4481-9C26-9C4F34D149FF}" srcOrd="7" destOrd="0" parTransId="{40CEA8CE-38BF-4350-B938-084712498AA6}" sibTransId="{61315782-9FDE-484D-B50F-537C78FAFBE8}"/>
    <dgm:cxn modelId="{45A37D23-8E5C-4DA1-9362-8434F51D25FD}" type="presOf" srcId="{A79F0E14-F3A9-46F1-A0F2-6B51C1E0536F}" destId="{7420A428-CF9F-4C0D-92C6-8CDBD0CE302F}" srcOrd="0" destOrd="0" presId="urn:microsoft.com/office/officeart/2008/layout/VerticalCurvedList"/>
    <dgm:cxn modelId="{3ECE2B9C-7476-4B55-B0BF-DC8634D9E276}" type="presParOf" srcId="{4B39DBD5-87C5-4219-993D-7715913F653C}" destId="{39224E0E-ACBC-443D-B083-71D3B087F39D}" srcOrd="0" destOrd="0" presId="urn:microsoft.com/office/officeart/2008/layout/VerticalCurvedList"/>
    <dgm:cxn modelId="{49E928FF-6EBE-4471-B763-6B58532C3F5F}" type="presParOf" srcId="{39224E0E-ACBC-443D-B083-71D3B087F39D}" destId="{A7392995-11DA-468B-BCBD-4BAFB520E869}" srcOrd="0" destOrd="0" presId="urn:microsoft.com/office/officeart/2008/layout/VerticalCurvedList"/>
    <dgm:cxn modelId="{38CF918A-C39B-4932-9AFB-450ED0864D94}" type="presParOf" srcId="{A7392995-11DA-468B-BCBD-4BAFB520E869}" destId="{BF6BC3EA-054F-43E6-8F47-0FA2234A9A1D}" srcOrd="0" destOrd="0" presId="urn:microsoft.com/office/officeart/2008/layout/VerticalCurvedList"/>
    <dgm:cxn modelId="{2D462C9B-7491-42C2-8562-C9DB966B5A19}" type="presParOf" srcId="{A7392995-11DA-468B-BCBD-4BAFB520E869}" destId="{894BB079-1E33-45B3-9823-0C621B390937}" srcOrd="1" destOrd="0" presId="urn:microsoft.com/office/officeart/2008/layout/VerticalCurvedList"/>
    <dgm:cxn modelId="{4F6EAE93-36DF-483E-BC15-9294895BB940}" type="presParOf" srcId="{A7392995-11DA-468B-BCBD-4BAFB520E869}" destId="{11AB4748-8B6D-4E51-85AF-91C9BF190491}" srcOrd="2" destOrd="0" presId="urn:microsoft.com/office/officeart/2008/layout/VerticalCurvedList"/>
    <dgm:cxn modelId="{6BBCBE01-5BCB-4F4D-928F-69419A81C458}" type="presParOf" srcId="{A7392995-11DA-468B-BCBD-4BAFB520E869}" destId="{59AD58FE-ED1B-4BD1-B0CE-3B75A0F1A0AE}" srcOrd="3" destOrd="0" presId="urn:microsoft.com/office/officeart/2008/layout/VerticalCurvedList"/>
    <dgm:cxn modelId="{468CF1F7-8FBC-446C-932C-4408CAFD8001}" type="presParOf" srcId="{39224E0E-ACBC-443D-B083-71D3B087F39D}" destId="{5D3E4561-E21A-499F-862B-16840A53528D}" srcOrd="1" destOrd="0" presId="urn:microsoft.com/office/officeart/2008/layout/VerticalCurvedList"/>
    <dgm:cxn modelId="{32333D08-08CE-4243-B265-E372F58204BC}" type="presParOf" srcId="{39224E0E-ACBC-443D-B083-71D3B087F39D}" destId="{24F6985B-9E07-4407-BE9C-11A898CE4EA9}" srcOrd="2" destOrd="0" presId="urn:microsoft.com/office/officeart/2008/layout/VerticalCurvedList"/>
    <dgm:cxn modelId="{0CBD25A1-427D-4F71-A5BF-096CB2002402}" type="presParOf" srcId="{24F6985B-9E07-4407-BE9C-11A898CE4EA9}" destId="{E8E4E82B-E4E0-4E31-879E-C2612E5E885B}" srcOrd="0" destOrd="0" presId="urn:microsoft.com/office/officeart/2008/layout/VerticalCurvedList"/>
    <dgm:cxn modelId="{E445ED37-6033-4B33-9378-E0FCCE7A31F1}" type="presParOf" srcId="{39224E0E-ACBC-443D-B083-71D3B087F39D}" destId="{1F255EC2-E1DF-4840-AEF6-9D2B63024FF8}" srcOrd="3" destOrd="0" presId="urn:microsoft.com/office/officeart/2008/layout/VerticalCurvedList"/>
    <dgm:cxn modelId="{0E05BADF-E02B-436A-966C-92DDBD1E802E}" type="presParOf" srcId="{39224E0E-ACBC-443D-B083-71D3B087F39D}" destId="{6E394BC3-EB16-4ECD-87AE-7C2B97278843}" srcOrd="4" destOrd="0" presId="urn:microsoft.com/office/officeart/2008/layout/VerticalCurvedList"/>
    <dgm:cxn modelId="{C4795BAF-1B60-49E4-A3A3-25CB0A1C8318}" type="presParOf" srcId="{6E394BC3-EB16-4ECD-87AE-7C2B97278843}" destId="{4ACCD8B2-92E8-4469-9B75-A5EF85384D97}" srcOrd="0" destOrd="0" presId="urn:microsoft.com/office/officeart/2008/layout/VerticalCurvedList"/>
    <dgm:cxn modelId="{C17E2FB4-464D-4545-8670-5D602D753515}" type="presParOf" srcId="{39224E0E-ACBC-443D-B083-71D3B087F39D}" destId="{2E73326C-1204-477F-92B1-ABA9E1CFE03E}" srcOrd="5" destOrd="0" presId="urn:microsoft.com/office/officeart/2008/layout/VerticalCurvedList"/>
    <dgm:cxn modelId="{8795EAE3-0A76-40E8-A4D3-97828A4668B1}" type="presParOf" srcId="{39224E0E-ACBC-443D-B083-71D3B087F39D}" destId="{B7B0494F-0390-4FB2-81ED-D0130B36E231}" srcOrd="6" destOrd="0" presId="urn:microsoft.com/office/officeart/2008/layout/VerticalCurvedList"/>
    <dgm:cxn modelId="{23B8FE08-21E8-495C-A3EB-4C7BC034679A}" type="presParOf" srcId="{B7B0494F-0390-4FB2-81ED-D0130B36E231}" destId="{7A0C2A2B-CA12-44BC-84D4-9BD58484FF91}" srcOrd="0" destOrd="0" presId="urn:microsoft.com/office/officeart/2008/layout/VerticalCurvedList"/>
    <dgm:cxn modelId="{2C6AEF53-D2D7-45D5-A291-DA1BED107D49}" type="presParOf" srcId="{39224E0E-ACBC-443D-B083-71D3B087F39D}" destId="{F4CEFBBD-8C2C-4CB8-AF0C-102424B6F7DD}" srcOrd="7" destOrd="0" presId="urn:microsoft.com/office/officeart/2008/layout/VerticalCurvedList"/>
    <dgm:cxn modelId="{FA0D4DDA-0EFA-4713-A58F-381713CC1655}" type="presParOf" srcId="{39224E0E-ACBC-443D-B083-71D3B087F39D}" destId="{5D6220C2-EF7A-456C-9530-9A10B1597342}" srcOrd="8" destOrd="0" presId="urn:microsoft.com/office/officeart/2008/layout/VerticalCurvedList"/>
    <dgm:cxn modelId="{3FC7D426-DF06-4E58-A3DF-DC3BFB5DD3F9}" type="presParOf" srcId="{5D6220C2-EF7A-456C-9530-9A10B1597342}" destId="{58DBC75D-B36A-4029-8886-D4FB1E5CD8F1}" srcOrd="0" destOrd="0" presId="urn:microsoft.com/office/officeart/2008/layout/VerticalCurvedList"/>
    <dgm:cxn modelId="{B32190EC-AF75-4B6B-9870-7F4E7C834535}" type="presParOf" srcId="{39224E0E-ACBC-443D-B083-71D3B087F39D}" destId="{47786412-A8A0-4493-A51F-9B0CD9781350}" srcOrd="9" destOrd="0" presId="urn:microsoft.com/office/officeart/2008/layout/VerticalCurvedList"/>
    <dgm:cxn modelId="{DD722CEB-B3C0-4342-B67B-23EB27AEE38D}" type="presParOf" srcId="{39224E0E-ACBC-443D-B083-71D3B087F39D}" destId="{0A9FC733-BE26-4A34-B7B3-CBD0ED6390B8}" srcOrd="10" destOrd="0" presId="urn:microsoft.com/office/officeart/2008/layout/VerticalCurvedList"/>
    <dgm:cxn modelId="{824AB58D-7B30-425E-86EE-BF3CD9BCE089}" type="presParOf" srcId="{0A9FC733-BE26-4A34-B7B3-CBD0ED6390B8}" destId="{F1F66B91-F98A-4AF1-9558-B0BE4DC8E788}" srcOrd="0" destOrd="0" presId="urn:microsoft.com/office/officeart/2008/layout/VerticalCurvedList"/>
    <dgm:cxn modelId="{1DF15C83-E715-40B6-9235-FF137AEA2607}" type="presParOf" srcId="{39224E0E-ACBC-443D-B083-71D3B087F39D}" destId="{7420A428-CF9F-4C0D-92C6-8CDBD0CE302F}" srcOrd="11" destOrd="0" presId="urn:microsoft.com/office/officeart/2008/layout/VerticalCurvedList"/>
    <dgm:cxn modelId="{83DB3873-B60D-4989-8395-400EEB6F77AE}" type="presParOf" srcId="{39224E0E-ACBC-443D-B083-71D3B087F39D}" destId="{F9B53E26-58CD-4E9F-90A2-BD4F8C7FF8C9}" srcOrd="12" destOrd="0" presId="urn:microsoft.com/office/officeart/2008/layout/VerticalCurvedList"/>
    <dgm:cxn modelId="{6B290DFD-4018-470B-8015-E6F2A1B2D23A}" type="presParOf" srcId="{F9B53E26-58CD-4E9F-90A2-BD4F8C7FF8C9}" destId="{AEAE7CD9-8F0D-4A7C-9553-BB5899951D2A}" srcOrd="0" destOrd="0" presId="urn:microsoft.com/office/officeart/2008/layout/VerticalCurvedList"/>
    <dgm:cxn modelId="{5AEE4A8C-5399-4CFA-A9DD-431D4FE837D2}" type="presParOf" srcId="{39224E0E-ACBC-443D-B083-71D3B087F39D}" destId="{3FBBE327-2D62-49D6-AE42-FFA2A48C782A}" srcOrd="13" destOrd="0" presId="urn:microsoft.com/office/officeart/2008/layout/VerticalCurvedList"/>
    <dgm:cxn modelId="{B28C9010-860D-4B6F-84B4-FF5470B878CC}" type="presParOf" srcId="{39224E0E-ACBC-443D-B083-71D3B087F39D}" destId="{DD49785B-24BD-4668-9D58-3F4CCB420C77}" srcOrd="14" destOrd="0" presId="urn:microsoft.com/office/officeart/2008/layout/VerticalCurvedList"/>
    <dgm:cxn modelId="{F1F74CDF-0989-4859-AF58-BF17BD320817}" type="presParOf" srcId="{DD49785B-24BD-4668-9D58-3F4CCB420C77}" destId="{656C435E-9549-4322-806C-C6BD70CA0D5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A728487-5E93-45A7-86B5-9269BBCAFDB5}" type="doc">
      <dgm:prSet loTypeId="urn:microsoft.com/office/officeart/2008/layout/VerticalCurved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92BDF539-6417-4815-8356-33E76E3E9D50}">
      <dgm:prSet phldrT="[Text]" custT="1"/>
      <dgm:spPr/>
      <dgm:t>
        <a:bodyPr/>
        <a:lstStyle/>
        <a:p>
          <a:r>
            <a:rPr lang="th-TH" sz="2400" dirty="0" smtClean="0">
              <a:latin typeface="TH SarabunPSK" pitchFamily="34" charset="-34"/>
              <a:cs typeface="TH SarabunPSK" pitchFamily="34" charset="-34"/>
            </a:rPr>
            <a:t>โครงการจัดตั้งมหาวิทยาลัยเทคโนโลยีพระจอมเกล้าพระนครเหนือ </a:t>
          </a:r>
          <a:br>
            <a:rPr lang="th-TH" sz="2400" dirty="0" smtClean="0">
              <a:latin typeface="TH SarabunPSK" pitchFamily="34" charset="-34"/>
              <a:cs typeface="TH SarabunPSK" pitchFamily="34" charset="-34"/>
            </a:rPr>
          </a:br>
          <a:r>
            <a:rPr lang="th-TH" sz="2400" dirty="0" smtClean="0">
              <a:latin typeface="TH SarabunPSK" pitchFamily="34" charset="-34"/>
              <a:cs typeface="TH SarabunPSK" pitchFamily="34" charset="-34"/>
            </a:rPr>
            <a:t>วิทยาเขตระยอง</a:t>
          </a:r>
          <a:endParaRPr lang="th-TH" sz="2400" dirty="0">
            <a:latin typeface="TH SarabunPSK" pitchFamily="34" charset="-34"/>
            <a:cs typeface="TH SarabunPSK" pitchFamily="34" charset="-34"/>
          </a:endParaRPr>
        </a:p>
      </dgm:t>
    </dgm:pt>
    <dgm:pt modelId="{C0AC764E-76C9-4C3D-90C2-93B2A72D1630}" type="parTrans" cxnId="{5B2AAC59-2861-466E-AB48-2638E1A9B0D7}">
      <dgm:prSet/>
      <dgm:spPr/>
      <dgm:t>
        <a:bodyPr/>
        <a:lstStyle/>
        <a:p>
          <a:endParaRPr lang="th-TH" sz="2400"/>
        </a:p>
      </dgm:t>
    </dgm:pt>
    <dgm:pt modelId="{F9764388-2111-4D67-9580-66A2CC0611CF}" type="sibTrans" cxnId="{5B2AAC59-2861-466E-AB48-2638E1A9B0D7}">
      <dgm:prSet/>
      <dgm:spPr/>
      <dgm:t>
        <a:bodyPr/>
        <a:lstStyle/>
        <a:p>
          <a:endParaRPr lang="th-TH" sz="2400"/>
        </a:p>
      </dgm:t>
    </dgm:pt>
    <dgm:pt modelId="{F1E06C69-5134-4E53-850A-B7ECB0DF37A1}">
      <dgm:prSet phldrT="[Text]" custT="1"/>
      <dgm:spPr/>
      <dgm:t>
        <a:bodyPr/>
        <a:lstStyle/>
        <a:p>
          <a:r>
            <a:rPr lang="th-TH" sz="2400" dirty="0" smtClean="0"/>
            <a:t>ผู้รับบริการการศึกษาในวิทยาลัยชุมชน</a:t>
          </a:r>
          <a:endParaRPr lang="th-TH" sz="2400" dirty="0"/>
        </a:p>
      </dgm:t>
    </dgm:pt>
    <dgm:pt modelId="{FCD4F99C-4E69-4AA9-8C0A-0F6FDF5BE024}" type="parTrans" cxnId="{05434895-591D-4F65-9283-D26488B0A17B}">
      <dgm:prSet/>
      <dgm:spPr/>
      <dgm:t>
        <a:bodyPr/>
        <a:lstStyle/>
        <a:p>
          <a:endParaRPr lang="th-TH" sz="2400"/>
        </a:p>
      </dgm:t>
    </dgm:pt>
    <dgm:pt modelId="{57E75B45-D6C8-4DE5-988C-823D3D88193C}" type="sibTrans" cxnId="{05434895-591D-4F65-9283-D26488B0A17B}">
      <dgm:prSet/>
      <dgm:spPr/>
      <dgm:t>
        <a:bodyPr/>
        <a:lstStyle/>
        <a:p>
          <a:endParaRPr lang="th-TH" sz="2400"/>
        </a:p>
      </dgm:t>
    </dgm:pt>
    <dgm:pt modelId="{23FC53FE-B76C-40D3-92FC-E2C18DA4409D}">
      <dgm:prSet phldrT="[Text]" custT="1"/>
      <dgm:spPr/>
      <dgm:t>
        <a:bodyPr/>
        <a:lstStyle/>
        <a:p>
          <a:r>
            <a:rPr lang="th-TH" sz="2400" dirty="0" smtClean="0"/>
            <a:t>โครงการพัฒนาศักยภาพบุคลากรด้านการท่องเที่ยว </a:t>
          </a:r>
          <a:endParaRPr lang="th-TH" sz="2400" dirty="0"/>
        </a:p>
      </dgm:t>
    </dgm:pt>
    <dgm:pt modelId="{82A094D9-A51E-4166-B950-8B1B25991BC6}" type="parTrans" cxnId="{E6457580-A2C6-468B-AB36-7D9C4DB63DD9}">
      <dgm:prSet/>
      <dgm:spPr/>
      <dgm:t>
        <a:bodyPr/>
        <a:lstStyle/>
        <a:p>
          <a:endParaRPr lang="th-TH" sz="2400"/>
        </a:p>
      </dgm:t>
    </dgm:pt>
    <dgm:pt modelId="{266AC19A-2DFB-42AC-A0A0-4DF58C39D718}" type="sibTrans" cxnId="{E6457580-A2C6-468B-AB36-7D9C4DB63DD9}">
      <dgm:prSet/>
      <dgm:spPr/>
      <dgm:t>
        <a:bodyPr/>
        <a:lstStyle/>
        <a:p>
          <a:endParaRPr lang="th-TH" sz="2400"/>
        </a:p>
      </dgm:t>
    </dgm:pt>
    <dgm:pt modelId="{D10BB8CF-0AA6-4E51-9CD7-10C3E1230C6F}">
      <dgm:prSet phldrT="[Text]" custT="1"/>
      <dgm:spPr/>
      <dgm:t>
        <a:bodyPr/>
        <a:lstStyle/>
        <a:p>
          <a:r>
            <a:rPr lang="th-TH" sz="2400" dirty="0" smtClean="0"/>
            <a:t>โครงการเตรียมความพร้อมสู่ประชาคมอาเซียน </a:t>
          </a:r>
          <a:endParaRPr lang="th-TH" sz="2400" dirty="0"/>
        </a:p>
      </dgm:t>
    </dgm:pt>
    <dgm:pt modelId="{F22DD8D7-4670-49BD-A993-F7E1165BDE10}" type="parTrans" cxnId="{20BA2B5C-3582-4A1C-B7D4-A07FB7AF1B9C}">
      <dgm:prSet/>
      <dgm:spPr/>
      <dgm:t>
        <a:bodyPr/>
        <a:lstStyle/>
        <a:p>
          <a:endParaRPr lang="th-TH" sz="2400"/>
        </a:p>
      </dgm:t>
    </dgm:pt>
    <dgm:pt modelId="{C293B5AB-93A9-48AC-8387-A346B257B194}" type="sibTrans" cxnId="{20BA2B5C-3582-4A1C-B7D4-A07FB7AF1B9C}">
      <dgm:prSet/>
      <dgm:spPr/>
      <dgm:t>
        <a:bodyPr/>
        <a:lstStyle/>
        <a:p>
          <a:endParaRPr lang="th-TH" sz="2400"/>
        </a:p>
      </dgm:t>
    </dgm:pt>
    <dgm:pt modelId="{4B39DBD5-87C5-4219-993D-7715913F653C}" type="pres">
      <dgm:prSet presAssocID="{BA728487-5E93-45A7-86B5-9269BBCAFDB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th-TH"/>
        </a:p>
      </dgm:t>
    </dgm:pt>
    <dgm:pt modelId="{39224E0E-ACBC-443D-B083-71D3B087F39D}" type="pres">
      <dgm:prSet presAssocID="{BA728487-5E93-45A7-86B5-9269BBCAFDB5}" presName="Name1" presStyleCnt="0"/>
      <dgm:spPr/>
    </dgm:pt>
    <dgm:pt modelId="{A7392995-11DA-468B-BCBD-4BAFB520E869}" type="pres">
      <dgm:prSet presAssocID="{BA728487-5E93-45A7-86B5-9269BBCAFDB5}" presName="cycle" presStyleCnt="0"/>
      <dgm:spPr/>
    </dgm:pt>
    <dgm:pt modelId="{BF6BC3EA-054F-43E6-8F47-0FA2234A9A1D}" type="pres">
      <dgm:prSet presAssocID="{BA728487-5E93-45A7-86B5-9269BBCAFDB5}" presName="srcNode" presStyleLbl="node1" presStyleIdx="0" presStyleCnt="4"/>
      <dgm:spPr/>
    </dgm:pt>
    <dgm:pt modelId="{894BB079-1E33-45B3-9823-0C621B390937}" type="pres">
      <dgm:prSet presAssocID="{BA728487-5E93-45A7-86B5-9269BBCAFDB5}" presName="conn" presStyleLbl="parChTrans1D2" presStyleIdx="0" presStyleCnt="1"/>
      <dgm:spPr/>
      <dgm:t>
        <a:bodyPr/>
        <a:lstStyle/>
        <a:p>
          <a:endParaRPr lang="th-TH"/>
        </a:p>
      </dgm:t>
    </dgm:pt>
    <dgm:pt modelId="{11AB4748-8B6D-4E51-85AF-91C9BF190491}" type="pres">
      <dgm:prSet presAssocID="{BA728487-5E93-45A7-86B5-9269BBCAFDB5}" presName="extraNode" presStyleLbl="node1" presStyleIdx="0" presStyleCnt="4"/>
      <dgm:spPr/>
    </dgm:pt>
    <dgm:pt modelId="{59AD58FE-ED1B-4BD1-B0CE-3B75A0F1A0AE}" type="pres">
      <dgm:prSet presAssocID="{BA728487-5E93-45A7-86B5-9269BBCAFDB5}" presName="dstNode" presStyleLbl="node1" presStyleIdx="0" presStyleCnt="4"/>
      <dgm:spPr/>
    </dgm:pt>
    <dgm:pt modelId="{5D3E4561-E21A-499F-862B-16840A53528D}" type="pres">
      <dgm:prSet presAssocID="{92BDF539-6417-4815-8356-33E76E3E9D50}" presName="text_1" presStyleLbl="node1" presStyleIdx="0" presStyleCnt="4" custScaleY="137469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4F6985B-9E07-4407-BE9C-11A898CE4EA9}" type="pres">
      <dgm:prSet presAssocID="{92BDF539-6417-4815-8356-33E76E3E9D50}" presName="accent_1" presStyleCnt="0"/>
      <dgm:spPr/>
    </dgm:pt>
    <dgm:pt modelId="{E8E4E82B-E4E0-4E31-879E-C2612E5E885B}" type="pres">
      <dgm:prSet presAssocID="{92BDF539-6417-4815-8356-33E76E3E9D50}" presName="accentRepeatNode" presStyleLbl="solidFgAcc1" presStyleIdx="0" presStyleCnt="4"/>
      <dgm:spPr/>
    </dgm:pt>
    <dgm:pt modelId="{1F255EC2-E1DF-4840-AEF6-9D2B63024FF8}" type="pres">
      <dgm:prSet presAssocID="{D10BB8CF-0AA6-4E51-9CD7-10C3E1230C6F}" presName="text_2" presStyleLbl="node1" presStyleIdx="1" presStyleCnt="4" custScaleY="125129" custLinFactNeighborX="471" custLinFactNeighborY="1041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E394BC3-EB16-4ECD-87AE-7C2B97278843}" type="pres">
      <dgm:prSet presAssocID="{D10BB8CF-0AA6-4E51-9CD7-10C3E1230C6F}" presName="accent_2" presStyleCnt="0"/>
      <dgm:spPr/>
    </dgm:pt>
    <dgm:pt modelId="{4ACCD8B2-92E8-4469-9B75-A5EF85384D97}" type="pres">
      <dgm:prSet presAssocID="{D10BB8CF-0AA6-4E51-9CD7-10C3E1230C6F}" presName="accentRepeatNode" presStyleLbl="solidFgAcc1" presStyleIdx="1" presStyleCnt="4"/>
      <dgm:spPr/>
    </dgm:pt>
    <dgm:pt modelId="{2E73326C-1204-477F-92B1-ABA9E1CFE03E}" type="pres">
      <dgm:prSet presAssocID="{23FC53FE-B76C-40D3-92FC-E2C18DA4409D}" presName="text_3" presStyleLbl="node1" presStyleIdx="2" presStyleCnt="4" custScaleY="116298" custLinFactNeighborX="471" custLinFactNeighborY="1216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7B0494F-0390-4FB2-81ED-D0130B36E231}" type="pres">
      <dgm:prSet presAssocID="{23FC53FE-B76C-40D3-92FC-E2C18DA4409D}" presName="accent_3" presStyleCnt="0"/>
      <dgm:spPr/>
    </dgm:pt>
    <dgm:pt modelId="{7A0C2A2B-CA12-44BC-84D4-9BD58484FF91}" type="pres">
      <dgm:prSet presAssocID="{23FC53FE-B76C-40D3-92FC-E2C18DA4409D}" presName="accentRepeatNode" presStyleLbl="solidFgAcc1" presStyleIdx="2" presStyleCnt="4" custLinFactNeighborX="-4650" custLinFactNeighborY="4884"/>
      <dgm:spPr/>
    </dgm:pt>
    <dgm:pt modelId="{F4CEFBBD-8C2C-4CB8-AF0C-102424B6F7DD}" type="pres">
      <dgm:prSet presAssocID="{F1E06C69-5134-4E53-850A-B7ECB0DF37A1}" presName="text_4" presStyleLbl="node1" presStyleIdx="3" presStyleCnt="4" custScaleY="107812" custLinFactNeighborX="-55" custLinFactNeighborY="1409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D6220C2-EF7A-456C-9530-9A10B1597342}" type="pres">
      <dgm:prSet presAssocID="{F1E06C69-5134-4E53-850A-B7ECB0DF37A1}" presName="accent_4" presStyleCnt="0"/>
      <dgm:spPr/>
    </dgm:pt>
    <dgm:pt modelId="{58DBC75D-B36A-4029-8886-D4FB1E5CD8F1}" type="pres">
      <dgm:prSet presAssocID="{F1E06C69-5134-4E53-850A-B7ECB0DF37A1}" presName="accentRepeatNode" presStyleLbl="solidFgAcc1" presStyleIdx="3" presStyleCnt="4" custLinFactNeighborX="-436" custLinFactNeighborY="9820"/>
      <dgm:spPr/>
    </dgm:pt>
  </dgm:ptLst>
  <dgm:cxnLst>
    <dgm:cxn modelId="{3D5FD355-6635-4089-9D43-2316E7281CDA}" type="presOf" srcId="{D10BB8CF-0AA6-4E51-9CD7-10C3E1230C6F}" destId="{1F255EC2-E1DF-4840-AEF6-9D2B63024FF8}" srcOrd="0" destOrd="0" presId="urn:microsoft.com/office/officeart/2008/layout/VerticalCurvedList"/>
    <dgm:cxn modelId="{5B2AAC59-2861-466E-AB48-2638E1A9B0D7}" srcId="{BA728487-5E93-45A7-86B5-9269BBCAFDB5}" destId="{92BDF539-6417-4815-8356-33E76E3E9D50}" srcOrd="0" destOrd="0" parTransId="{C0AC764E-76C9-4C3D-90C2-93B2A72D1630}" sibTransId="{F9764388-2111-4D67-9580-66A2CC0611CF}"/>
    <dgm:cxn modelId="{D663F1DE-DF1F-411B-8802-1ED0D2BE7B34}" type="presOf" srcId="{92BDF539-6417-4815-8356-33E76E3E9D50}" destId="{5D3E4561-E21A-499F-862B-16840A53528D}" srcOrd="0" destOrd="0" presId="urn:microsoft.com/office/officeart/2008/layout/VerticalCurvedList"/>
    <dgm:cxn modelId="{9D869576-C8A1-43A5-B2AF-C58E8F74555C}" type="presOf" srcId="{F9764388-2111-4D67-9580-66A2CC0611CF}" destId="{894BB079-1E33-45B3-9823-0C621B390937}" srcOrd="0" destOrd="0" presId="urn:microsoft.com/office/officeart/2008/layout/VerticalCurvedList"/>
    <dgm:cxn modelId="{05434895-591D-4F65-9283-D26488B0A17B}" srcId="{BA728487-5E93-45A7-86B5-9269BBCAFDB5}" destId="{F1E06C69-5134-4E53-850A-B7ECB0DF37A1}" srcOrd="3" destOrd="0" parTransId="{FCD4F99C-4E69-4AA9-8C0A-0F6FDF5BE024}" sibTransId="{57E75B45-D6C8-4DE5-988C-823D3D88193C}"/>
    <dgm:cxn modelId="{A61E50FB-2771-425A-8854-D4FAC3242C9C}" type="presOf" srcId="{BA728487-5E93-45A7-86B5-9269BBCAFDB5}" destId="{4B39DBD5-87C5-4219-993D-7715913F653C}" srcOrd="0" destOrd="0" presId="urn:microsoft.com/office/officeart/2008/layout/VerticalCurvedList"/>
    <dgm:cxn modelId="{E6457580-A2C6-468B-AB36-7D9C4DB63DD9}" srcId="{BA728487-5E93-45A7-86B5-9269BBCAFDB5}" destId="{23FC53FE-B76C-40D3-92FC-E2C18DA4409D}" srcOrd="2" destOrd="0" parTransId="{82A094D9-A51E-4166-B950-8B1B25991BC6}" sibTransId="{266AC19A-2DFB-42AC-A0A0-4DF58C39D718}"/>
    <dgm:cxn modelId="{0F062A2F-1125-41B6-993B-135592171E93}" type="presOf" srcId="{23FC53FE-B76C-40D3-92FC-E2C18DA4409D}" destId="{2E73326C-1204-477F-92B1-ABA9E1CFE03E}" srcOrd="0" destOrd="0" presId="urn:microsoft.com/office/officeart/2008/layout/VerticalCurvedList"/>
    <dgm:cxn modelId="{20BA2B5C-3582-4A1C-B7D4-A07FB7AF1B9C}" srcId="{BA728487-5E93-45A7-86B5-9269BBCAFDB5}" destId="{D10BB8CF-0AA6-4E51-9CD7-10C3E1230C6F}" srcOrd="1" destOrd="0" parTransId="{F22DD8D7-4670-49BD-A993-F7E1165BDE10}" sibTransId="{C293B5AB-93A9-48AC-8387-A346B257B194}"/>
    <dgm:cxn modelId="{7CA70D2C-BC96-4575-8542-FB23640D9351}" type="presOf" srcId="{F1E06C69-5134-4E53-850A-B7ECB0DF37A1}" destId="{F4CEFBBD-8C2C-4CB8-AF0C-102424B6F7DD}" srcOrd="0" destOrd="0" presId="urn:microsoft.com/office/officeart/2008/layout/VerticalCurvedList"/>
    <dgm:cxn modelId="{AE968187-02F1-4959-8BE0-CC641A49724C}" type="presParOf" srcId="{4B39DBD5-87C5-4219-993D-7715913F653C}" destId="{39224E0E-ACBC-443D-B083-71D3B087F39D}" srcOrd="0" destOrd="0" presId="urn:microsoft.com/office/officeart/2008/layout/VerticalCurvedList"/>
    <dgm:cxn modelId="{B9A3B3C9-9E42-4890-8101-BA15328A9ACD}" type="presParOf" srcId="{39224E0E-ACBC-443D-B083-71D3B087F39D}" destId="{A7392995-11DA-468B-BCBD-4BAFB520E869}" srcOrd="0" destOrd="0" presId="urn:microsoft.com/office/officeart/2008/layout/VerticalCurvedList"/>
    <dgm:cxn modelId="{4901731C-49BC-4544-93C9-E50FDF1BFD0D}" type="presParOf" srcId="{A7392995-11DA-468B-BCBD-4BAFB520E869}" destId="{BF6BC3EA-054F-43E6-8F47-0FA2234A9A1D}" srcOrd="0" destOrd="0" presId="urn:microsoft.com/office/officeart/2008/layout/VerticalCurvedList"/>
    <dgm:cxn modelId="{CC797539-5899-47EF-8034-F36A370850C4}" type="presParOf" srcId="{A7392995-11DA-468B-BCBD-4BAFB520E869}" destId="{894BB079-1E33-45B3-9823-0C621B390937}" srcOrd="1" destOrd="0" presId="urn:microsoft.com/office/officeart/2008/layout/VerticalCurvedList"/>
    <dgm:cxn modelId="{E73ADADF-1C42-4C94-AF9B-5D8863309827}" type="presParOf" srcId="{A7392995-11DA-468B-BCBD-4BAFB520E869}" destId="{11AB4748-8B6D-4E51-85AF-91C9BF190491}" srcOrd="2" destOrd="0" presId="urn:microsoft.com/office/officeart/2008/layout/VerticalCurvedList"/>
    <dgm:cxn modelId="{E5359140-0F15-497D-9048-73672900EBB3}" type="presParOf" srcId="{A7392995-11DA-468B-BCBD-4BAFB520E869}" destId="{59AD58FE-ED1B-4BD1-B0CE-3B75A0F1A0AE}" srcOrd="3" destOrd="0" presId="urn:microsoft.com/office/officeart/2008/layout/VerticalCurvedList"/>
    <dgm:cxn modelId="{A68A83C7-65BD-437F-BD28-A98D3EBCC600}" type="presParOf" srcId="{39224E0E-ACBC-443D-B083-71D3B087F39D}" destId="{5D3E4561-E21A-499F-862B-16840A53528D}" srcOrd="1" destOrd="0" presId="urn:microsoft.com/office/officeart/2008/layout/VerticalCurvedList"/>
    <dgm:cxn modelId="{F79AF05D-9306-47CE-861F-87196998D3CE}" type="presParOf" srcId="{39224E0E-ACBC-443D-B083-71D3B087F39D}" destId="{24F6985B-9E07-4407-BE9C-11A898CE4EA9}" srcOrd="2" destOrd="0" presId="urn:microsoft.com/office/officeart/2008/layout/VerticalCurvedList"/>
    <dgm:cxn modelId="{949D589B-3675-4963-BB40-8D36A80B971F}" type="presParOf" srcId="{24F6985B-9E07-4407-BE9C-11A898CE4EA9}" destId="{E8E4E82B-E4E0-4E31-879E-C2612E5E885B}" srcOrd="0" destOrd="0" presId="urn:microsoft.com/office/officeart/2008/layout/VerticalCurvedList"/>
    <dgm:cxn modelId="{9B6A41D1-8FB9-47E1-A86A-AF3BD11C96A8}" type="presParOf" srcId="{39224E0E-ACBC-443D-B083-71D3B087F39D}" destId="{1F255EC2-E1DF-4840-AEF6-9D2B63024FF8}" srcOrd="3" destOrd="0" presId="urn:microsoft.com/office/officeart/2008/layout/VerticalCurvedList"/>
    <dgm:cxn modelId="{EC441852-0B0B-4ED1-9594-35A5AB5EBCB7}" type="presParOf" srcId="{39224E0E-ACBC-443D-B083-71D3B087F39D}" destId="{6E394BC3-EB16-4ECD-87AE-7C2B97278843}" srcOrd="4" destOrd="0" presId="urn:microsoft.com/office/officeart/2008/layout/VerticalCurvedList"/>
    <dgm:cxn modelId="{0D7FFA1D-B40B-41DA-98C0-DC26D006ADC2}" type="presParOf" srcId="{6E394BC3-EB16-4ECD-87AE-7C2B97278843}" destId="{4ACCD8B2-92E8-4469-9B75-A5EF85384D97}" srcOrd="0" destOrd="0" presId="urn:microsoft.com/office/officeart/2008/layout/VerticalCurvedList"/>
    <dgm:cxn modelId="{8FCD96F3-F51F-4EBD-9D67-49D445AFE01A}" type="presParOf" srcId="{39224E0E-ACBC-443D-B083-71D3B087F39D}" destId="{2E73326C-1204-477F-92B1-ABA9E1CFE03E}" srcOrd="5" destOrd="0" presId="urn:microsoft.com/office/officeart/2008/layout/VerticalCurvedList"/>
    <dgm:cxn modelId="{69676F94-5F1A-4816-B966-92EC2D4C5C05}" type="presParOf" srcId="{39224E0E-ACBC-443D-B083-71D3B087F39D}" destId="{B7B0494F-0390-4FB2-81ED-D0130B36E231}" srcOrd="6" destOrd="0" presId="urn:microsoft.com/office/officeart/2008/layout/VerticalCurvedList"/>
    <dgm:cxn modelId="{15CE0757-7EA5-4C9E-8A0B-BFC658A6D721}" type="presParOf" srcId="{B7B0494F-0390-4FB2-81ED-D0130B36E231}" destId="{7A0C2A2B-CA12-44BC-84D4-9BD58484FF91}" srcOrd="0" destOrd="0" presId="urn:microsoft.com/office/officeart/2008/layout/VerticalCurvedList"/>
    <dgm:cxn modelId="{C1BA4EA3-E90C-4DCF-B0D7-7A86B0C1E1A2}" type="presParOf" srcId="{39224E0E-ACBC-443D-B083-71D3B087F39D}" destId="{F4CEFBBD-8C2C-4CB8-AF0C-102424B6F7DD}" srcOrd="7" destOrd="0" presId="urn:microsoft.com/office/officeart/2008/layout/VerticalCurvedList"/>
    <dgm:cxn modelId="{7D919731-E5BC-4DEF-B6F7-EEC7BBDF0A72}" type="presParOf" srcId="{39224E0E-ACBC-443D-B083-71D3B087F39D}" destId="{5D6220C2-EF7A-456C-9530-9A10B1597342}" srcOrd="8" destOrd="0" presId="urn:microsoft.com/office/officeart/2008/layout/VerticalCurvedList"/>
    <dgm:cxn modelId="{A83F5A3E-42D9-4EEF-AC05-66328E5F7480}" type="presParOf" srcId="{5D6220C2-EF7A-456C-9530-9A10B1597342}" destId="{58DBC75D-B36A-4029-8886-D4FB1E5CD8F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2BCECA7-6E28-41CB-8AF8-80786FEE3701}">
      <dsp:nvSpPr>
        <dsp:cNvPr id="0" name=""/>
        <dsp:cNvSpPr/>
      </dsp:nvSpPr>
      <dsp:spPr>
        <a:xfrm>
          <a:off x="2347910" y="1458162"/>
          <a:ext cx="1782198" cy="1782198"/>
        </a:xfrm>
        <a:prstGeom prst="gear9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สถานประกอบการ</a:t>
          </a:r>
          <a:endParaRPr lang="th-TH" sz="1600" b="1" kern="1200" dirty="0">
            <a:solidFill>
              <a:schemeClr val="tx1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2347910" y="1458162"/>
        <a:ext cx="1782198" cy="1782198"/>
      </dsp:txXfrm>
    </dsp:sp>
    <dsp:sp modelId="{A9230EDF-5DE8-4BA0-BC1E-66652B5197AE}">
      <dsp:nvSpPr>
        <dsp:cNvPr id="0" name=""/>
        <dsp:cNvSpPr/>
      </dsp:nvSpPr>
      <dsp:spPr>
        <a:xfrm>
          <a:off x="1310995" y="1036915"/>
          <a:ext cx="1296144" cy="1296144"/>
        </a:xfrm>
        <a:prstGeom prst="gear6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นักศึกษา</a:t>
          </a:r>
          <a:endParaRPr lang="th-TH" sz="1600" b="1" kern="1200" dirty="0">
            <a:solidFill>
              <a:schemeClr val="tx1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1310995" y="1036915"/>
        <a:ext cx="1296144" cy="1296144"/>
      </dsp:txXfrm>
    </dsp:sp>
    <dsp:sp modelId="{5F51351D-1163-430B-8C8B-60F29176BB80}">
      <dsp:nvSpPr>
        <dsp:cNvPr id="0" name=""/>
        <dsp:cNvSpPr/>
      </dsp:nvSpPr>
      <dsp:spPr>
        <a:xfrm rot="20700000">
          <a:off x="2036968" y="142708"/>
          <a:ext cx="1269956" cy="1269956"/>
        </a:xfrm>
        <a:prstGeom prst="gear6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สถานศึกษา</a:t>
          </a:r>
          <a:endParaRPr lang="th-TH" sz="1600" b="1" kern="1200" dirty="0">
            <a:solidFill>
              <a:schemeClr val="tx1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2315506" y="421246"/>
        <a:ext cx="712879" cy="712879"/>
      </dsp:txXfrm>
    </dsp:sp>
    <dsp:sp modelId="{787110EE-7422-4DDA-A1B8-D9785C076FEC}">
      <dsp:nvSpPr>
        <dsp:cNvPr id="0" name=""/>
        <dsp:cNvSpPr/>
      </dsp:nvSpPr>
      <dsp:spPr>
        <a:xfrm>
          <a:off x="2200684" y="1194976"/>
          <a:ext cx="2281213" cy="2281213"/>
        </a:xfrm>
        <a:prstGeom prst="circularArrow">
          <a:avLst>
            <a:gd name="adj1" fmla="val 4687"/>
            <a:gd name="adj2" fmla="val 299029"/>
            <a:gd name="adj3" fmla="val 2488154"/>
            <a:gd name="adj4" fmla="val 15922994"/>
            <a:gd name="adj5" fmla="val 5469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FCE358-A711-40ED-85E4-28B94E714D5E}">
      <dsp:nvSpPr>
        <dsp:cNvPr id="0" name=""/>
        <dsp:cNvSpPr/>
      </dsp:nvSpPr>
      <dsp:spPr>
        <a:xfrm>
          <a:off x="1081450" y="754221"/>
          <a:ext cx="1657444" cy="1657444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AD267E-C30F-40C5-A85F-AA656A8A9994}">
      <dsp:nvSpPr>
        <dsp:cNvPr id="0" name=""/>
        <dsp:cNvSpPr/>
      </dsp:nvSpPr>
      <dsp:spPr>
        <a:xfrm>
          <a:off x="1743214" y="-131366"/>
          <a:ext cx="1787058" cy="1787058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94BB079-1E33-45B3-9823-0C621B390937}">
      <dsp:nvSpPr>
        <dsp:cNvPr id="0" name=""/>
        <dsp:cNvSpPr/>
      </dsp:nvSpPr>
      <dsp:spPr>
        <a:xfrm>
          <a:off x="-6624569" y="-1013867"/>
          <a:ext cx="7890917" cy="7890917"/>
        </a:xfrm>
        <a:prstGeom prst="blockArc">
          <a:avLst>
            <a:gd name="adj1" fmla="val 18900000"/>
            <a:gd name="adj2" fmla="val 2700000"/>
            <a:gd name="adj3" fmla="val 274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3E4561-E21A-499F-862B-16840A53528D}">
      <dsp:nvSpPr>
        <dsp:cNvPr id="0" name=""/>
        <dsp:cNvSpPr/>
      </dsp:nvSpPr>
      <dsp:spPr>
        <a:xfrm>
          <a:off x="411302" y="266540"/>
          <a:ext cx="6950912" cy="5328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22947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>
              <a:latin typeface="TH SarabunPSK" pitchFamily="34" charset="-34"/>
              <a:cs typeface="TH SarabunPSK" pitchFamily="34" charset="-34"/>
            </a:rPr>
            <a:t>ผู้สำเร็จการศึกษาด้านวิทยาศาสตร์และเทคโนโลยี</a:t>
          </a:r>
          <a:endParaRPr lang="th-TH" sz="2400" kern="1200" dirty="0">
            <a:latin typeface="TH SarabunPSK" pitchFamily="34" charset="-34"/>
            <a:cs typeface="TH SarabunPSK" pitchFamily="34" charset="-34"/>
          </a:endParaRPr>
        </a:p>
      </dsp:txBody>
      <dsp:txXfrm>
        <a:off x="411302" y="266540"/>
        <a:ext cx="6950912" cy="532846"/>
      </dsp:txXfrm>
    </dsp:sp>
    <dsp:sp modelId="{E8E4E82B-E4E0-4E31-879E-C2612E5E885B}">
      <dsp:nvSpPr>
        <dsp:cNvPr id="0" name=""/>
        <dsp:cNvSpPr/>
      </dsp:nvSpPr>
      <dsp:spPr>
        <a:xfrm>
          <a:off x="78273" y="199934"/>
          <a:ext cx="666057" cy="666057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1F255EC2-E1DF-4840-AEF6-9D2B63024FF8}">
      <dsp:nvSpPr>
        <dsp:cNvPr id="0" name=""/>
        <dsp:cNvSpPr/>
      </dsp:nvSpPr>
      <dsp:spPr>
        <a:xfrm>
          <a:off x="893842" y="1066278"/>
          <a:ext cx="6468372" cy="5328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22947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>
              <a:latin typeface="TH SarabunPSK" pitchFamily="34" charset="-34"/>
              <a:cs typeface="TH SarabunPSK" pitchFamily="34" charset="-34"/>
            </a:rPr>
            <a:t>ผู้สำเร็จการศึกษาด้านวิทยาศาสตร์สุขภาพ </a:t>
          </a:r>
          <a:endParaRPr lang="th-TH" sz="2400" kern="1200" dirty="0">
            <a:latin typeface="TH SarabunPSK" pitchFamily="34" charset="-34"/>
            <a:cs typeface="TH SarabunPSK" pitchFamily="34" charset="-34"/>
          </a:endParaRPr>
        </a:p>
      </dsp:txBody>
      <dsp:txXfrm>
        <a:off x="893842" y="1066278"/>
        <a:ext cx="6468372" cy="532846"/>
      </dsp:txXfrm>
    </dsp:sp>
    <dsp:sp modelId="{4ACCD8B2-92E8-4469-9B75-A5EF85384D97}">
      <dsp:nvSpPr>
        <dsp:cNvPr id="0" name=""/>
        <dsp:cNvSpPr/>
      </dsp:nvSpPr>
      <dsp:spPr>
        <a:xfrm>
          <a:off x="560813" y="999672"/>
          <a:ext cx="666057" cy="666057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2E73326C-1204-477F-92B1-ABA9E1CFE03E}">
      <dsp:nvSpPr>
        <dsp:cNvPr id="0" name=""/>
        <dsp:cNvSpPr/>
      </dsp:nvSpPr>
      <dsp:spPr>
        <a:xfrm>
          <a:off x="1158271" y="1865430"/>
          <a:ext cx="6203942" cy="5328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22947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>
              <a:latin typeface="TH SarabunPSK" pitchFamily="34" charset="-34"/>
              <a:cs typeface="TH SarabunPSK" pitchFamily="34" charset="-34"/>
            </a:rPr>
            <a:t>ผู้สำเร็จการศึกษาด้านสังคมศาสตร์ </a:t>
          </a:r>
          <a:endParaRPr lang="th-TH" sz="2400" kern="1200" dirty="0">
            <a:latin typeface="TH SarabunPSK" pitchFamily="34" charset="-34"/>
            <a:cs typeface="TH SarabunPSK" pitchFamily="34" charset="-34"/>
          </a:endParaRPr>
        </a:p>
      </dsp:txBody>
      <dsp:txXfrm>
        <a:off x="1158271" y="1865430"/>
        <a:ext cx="6203942" cy="532846"/>
      </dsp:txXfrm>
    </dsp:sp>
    <dsp:sp modelId="{7A0C2A2B-CA12-44BC-84D4-9BD58484FF91}">
      <dsp:nvSpPr>
        <dsp:cNvPr id="0" name=""/>
        <dsp:cNvSpPr/>
      </dsp:nvSpPr>
      <dsp:spPr>
        <a:xfrm>
          <a:off x="825243" y="1798824"/>
          <a:ext cx="666057" cy="666057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F4CEFBBD-8C2C-4CB8-AF0C-102424B6F7DD}">
      <dsp:nvSpPr>
        <dsp:cNvPr id="0" name=""/>
        <dsp:cNvSpPr/>
      </dsp:nvSpPr>
      <dsp:spPr>
        <a:xfrm>
          <a:off x="1242701" y="2665168"/>
          <a:ext cx="6119512" cy="5328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22947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>
              <a:latin typeface="TH SarabunPSK" pitchFamily="34" charset="-34"/>
              <a:cs typeface="TH SarabunPSK" pitchFamily="34" charset="-34"/>
            </a:rPr>
            <a:t>ผู้สำเร็จการศึกษาตามโครงการเร่งรัดผลิตบัณฑิตสาขาวิชาที่ขาดแคลน </a:t>
          </a:r>
          <a:endParaRPr lang="th-TH" sz="2400" kern="1200" dirty="0">
            <a:latin typeface="TH SarabunPSK" pitchFamily="34" charset="-34"/>
            <a:cs typeface="TH SarabunPSK" pitchFamily="34" charset="-34"/>
          </a:endParaRPr>
        </a:p>
      </dsp:txBody>
      <dsp:txXfrm>
        <a:off x="1242701" y="2665168"/>
        <a:ext cx="6119512" cy="532846"/>
      </dsp:txXfrm>
    </dsp:sp>
    <dsp:sp modelId="{58DBC75D-B36A-4029-8886-D4FB1E5CD8F1}">
      <dsp:nvSpPr>
        <dsp:cNvPr id="0" name=""/>
        <dsp:cNvSpPr/>
      </dsp:nvSpPr>
      <dsp:spPr>
        <a:xfrm>
          <a:off x="909672" y="2598562"/>
          <a:ext cx="666057" cy="666057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47786412-A8A0-4493-A51F-9B0CD9781350}">
      <dsp:nvSpPr>
        <dsp:cNvPr id="0" name=""/>
        <dsp:cNvSpPr/>
      </dsp:nvSpPr>
      <dsp:spPr>
        <a:xfrm>
          <a:off x="1158271" y="3464906"/>
          <a:ext cx="6203942" cy="5328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22947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>
              <a:latin typeface="TH SarabunPSK" pitchFamily="34" charset="-34"/>
              <a:cs typeface="TH SarabunPSK" pitchFamily="34" charset="-34"/>
            </a:rPr>
            <a:t>โครงการผลิตแพทย์และพยาบาลเพิ่ม </a:t>
          </a:r>
          <a:endParaRPr lang="th-TH" sz="2400" kern="1200" dirty="0">
            <a:latin typeface="TH SarabunPSK" pitchFamily="34" charset="-34"/>
            <a:cs typeface="TH SarabunPSK" pitchFamily="34" charset="-34"/>
          </a:endParaRPr>
        </a:p>
      </dsp:txBody>
      <dsp:txXfrm>
        <a:off x="1158271" y="3464906"/>
        <a:ext cx="6203942" cy="532846"/>
      </dsp:txXfrm>
    </dsp:sp>
    <dsp:sp modelId="{F1F66B91-F98A-4AF1-9558-B0BE4DC8E788}">
      <dsp:nvSpPr>
        <dsp:cNvPr id="0" name=""/>
        <dsp:cNvSpPr/>
      </dsp:nvSpPr>
      <dsp:spPr>
        <a:xfrm>
          <a:off x="825243" y="3398300"/>
          <a:ext cx="666057" cy="666057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7420A428-CF9F-4C0D-92C6-8CDBD0CE302F}">
      <dsp:nvSpPr>
        <dsp:cNvPr id="0" name=""/>
        <dsp:cNvSpPr/>
      </dsp:nvSpPr>
      <dsp:spPr>
        <a:xfrm>
          <a:off x="893842" y="4264058"/>
          <a:ext cx="6468372" cy="5328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22947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>
              <a:latin typeface="TH SarabunPSK" pitchFamily="34" charset="-34"/>
              <a:cs typeface="TH SarabunPSK" pitchFamily="34" charset="-34"/>
            </a:rPr>
            <a:t>ผลงานวิจัยเพื่อสร้างองค์ความรู้ </a:t>
          </a:r>
          <a:endParaRPr lang="th-TH" sz="2400" kern="1200" dirty="0">
            <a:latin typeface="TH SarabunPSK" pitchFamily="34" charset="-34"/>
            <a:cs typeface="TH SarabunPSK" pitchFamily="34" charset="-34"/>
          </a:endParaRPr>
        </a:p>
      </dsp:txBody>
      <dsp:txXfrm>
        <a:off x="893842" y="4264058"/>
        <a:ext cx="6468372" cy="532846"/>
      </dsp:txXfrm>
    </dsp:sp>
    <dsp:sp modelId="{AEAE7CD9-8F0D-4A7C-9553-BB5899951D2A}">
      <dsp:nvSpPr>
        <dsp:cNvPr id="0" name=""/>
        <dsp:cNvSpPr/>
      </dsp:nvSpPr>
      <dsp:spPr>
        <a:xfrm>
          <a:off x="560813" y="4197452"/>
          <a:ext cx="666057" cy="666057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67C936A6-77ED-4472-AC4E-DB9F99B43916}">
      <dsp:nvSpPr>
        <dsp:cNvPr id="0" name=""/>
        <dsp:cNvSpPr/>
      </dsp:nvSpPr>
      <dsp:spPr>
        <a:xfrm>
          <a:off x="411302" y="5063796"/>
          <a:ext cx="6950912" cy="5328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22947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>
              <a:latin typeface="TH SarabunPSK" pitchFamily="34" charset="-34"/>
              <a:cs typeface="TH SarabunPSK" pitchFamily="34" charset="-34"/>
            </a:rPr>
            <a:t>ผลงานวิจัยเพื่อถ่ายทอดเทคโนโลยี</a:t>
          </a:r>
          <a:endParaRPr lang="th-TH" sz="2400" kern="1200" dirty="0">
            <a:latin typeface="TH SarabunPSK" pitchFamily="34" charset="-34"/>
            <a:cs typeface="TH SarabunPSK" pitchFamily="34" charset="-34"/>
          </a:endParaRPr>
        </a:p>
      </dsp:txBody>
      <dsp:txXfrm>
        <a:off x="411302" y="5063796"/>
        <a:ext cx="6950912" cy="532846"/>
      </dsp:txXfrm>
    </dsp:sp>
    <dsp:sp modelId="{58297CB6-7C74-492C-B87B-D0696C2830B0}">
      <dsp:nvSpPr>
        <dsp:cNvPr id="0" name=""/>
        <dsp:cNvSpPr/>
      </dsp:nvSpPr>
      <dsp:spPr>
        <a:xfrm>
          <a:off x="78273" y="4997190"/>
          <a:ext cx="666057" cy="666057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94BB079-1E33-45B3-9823-0C621B390937}">
      <dsp:nvSpPr>
        <dsp:cNvPr id="0" name=""/>
        <dsp:cNvSpPr/>
      </dsp:nvSpPr>
      <dsp:spPr>
        <a:xfrm>
          <a:off x="-6624569" y="-1013867"/>
          <a:ext cx="7890917" cy="7890917"/>
        </a:xfrm>
        <a:prstGeom prst="blockArc">
          <a:avLst>
            <a:gd name="adj1" fmla="val 18900000"/>
            <a:gd name="adj2" fmla="val 2700000"/>
            <a:gd name="adj3" fmla="val 274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3E4561-E21A-499F-862B-16840A53528D}">
      <dsp:nvSpPr>
        <dsp:cNvPr id="0" name=""/>
        <dsp:cNvSpPr/>
      </dsp:nvSpPr>
      <dsp:spPr>
        <a:xfrm>
          <a:off x="411302" y="266540"/>
          <a:ext cx="6950912" cy="5328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22947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200" kern="1200" dirty="0" smtClean="0">
              <a:latin typeface="TH SarabunPSK" pitchFamily="34" charset="-34"/>
              <a:cs typeface="TH SarabunPSK" pitchFamily="34" charset="-34"/>
            </a:rPr>
            <a:t>ผลงานการให้บริการวิชาการ</a:t>
          </a:r>
          <a:endParaRPr lang="th-TH" sz="2200" kern="1200" dirty="0">
            <a:latin typeface="TH SarabunPSK" pitchFamily="34" charset="-34"/>
            <a:cs typeface="TH SarabunPSK" pitchFamily="34" charset="-34"/>
          </a:endParaRPr>
        </a:p>
      </dsp:txBody>
      <dsp:txXfrm>
        <a:off x="411302" y="266540"/>
        <a:ext cx="6950912" cy="532846"/>
      </dsp:txXfrm>
    </dsp:sp>
    <dsp:sp modelId="{E8E4E82B-E4E0-4E31-879E-C2612E5E885B}">
      <dsp:nvSpPr>
        <dsp:cNvPr id="0" name=""/>
        <dsp:cNvSpPr/>
      </dsp:nvSpPr>
      <dsp:spPr>
        <a:xfrm>
          <a:off x="78273" y="199934"/>
          <a:ext cx="666057" cy="666057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1F255EC2-E1DF-4840-AEF6-9D2B63024FF8}">
      <dsp:nvSpPr>
        <dsp:cNvPr id="0" name=""/>
        <dsp:cNvSpPr/>
      </dsp:nvSpPr>
      <dsp:spPr>
        <a:xfrm>
          <a:off x="893842" y="1066278"/>
          <a:ext cx="6468372" cy="5328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22947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200" kern="1200" dirty="0" smtClean="0">
              <a:latin typeface="TH SarabunPSK" pitchFamily="34" charset="-34"/>
              <a:cs typeface="TH SarabunPSK" pitchFamily="34" charset="-34"/>
            </a:rPr>
            <a:t>ผลงานทำนุบำรุงศิลปวัฒนธรรม </a:t>
          </a:r>
          <a:endParaRPr lang="th-TH" sz="2200" kern="1200" dirty="0">
            <a:latin typeface="TH SarabunPSK" pitchFamily="34" charset="-34"/>
            <a:cs typeface="TH SarabunPSK" pitchFamily="34" charset="-34"/>
          </a:endParaRPr>
        </a:p>
      </dsp:txBody>
      <dsp:txXfrm>
        <a:off x="893842" y="1066278"/>
        <a:ext cx="6468372" cy="532846"/>
      </dsp:txXfrm>
    </dsp:sp>
    <dsp:sp modelId="{4ACCD8B2-92E8-4469-9B75-A5EF85384D97}">
      <dsp:nvSpPr>
        <dsp:cNvPr id="0" name=""/>
        <dsp:cNvSpPr/>
      </dsp:nvSpPr>
      <dsp:spPr>
        <a:xfrm>
          <a:off x="560813" y="999672"/>
          <a:ext cx="666057" cy="666057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2E73326C-1204-477F-92B1-ABA9E1CFE03E}">
      <dsp:nvSpPr>
        <dsp:cNvPr id="0" name=""/>
        <dsp:cNvSpPr/>
      </dsp:nvSpPr>
      <dsp:spPr>
        <a:xfrm>
          <a:off x="1158271" y="1865430"/>
          <a:ext cx="6203942" cy="5328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22947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200" kern="1200" dirty="0" smtClean="0">
              <a:latin typeface="TH SarabunPSK" pitchFamily="34" charset="-34"/>
              <a:cs typeface="TH SarabunPSK" pitchFamily="34" charset="-34"/>
            </a:rPr>
            <a:t>ผลงานการให้บริการรักษาพยาบาลและส่งเสริมสุขภาพเพื่อการศึกษาและวิจัย </a:t>
          </a:r>
          <a:endParaRPr lang="th-TH" sz="2200" kern="1200" dirty="0">
            <a:latin typeface="TH SarabunPSK" pitchFamily="34" charset="-34"/>
            <a:cs typeface="TH SarabunPSK" pitchFamily="34" charset="-34"/>
          </a:endParaRPr>
        </a:p>
      </dsp:txBody>
      <dsp:txXfrm>
        <a:off x="1158271" y="1865430"/>
        <a:ext cx="6203942" cy="532846"/>
      </dsp:txXfrm>
    </dsp:sp>
    <dsp:sp modelId="{7A0C2A2B-CA12-44BC-84D4-9BD58484FF91}">
      <dsp:nvSpPr>
        <dsp:cNvPr id="0" name=""/>
        <dsp:cNvSpPr/>
      </dsp:nvSpPr>
      <dsp:spPr>
        <a:xfrm>
          <a:off x="825243" y="1798824"/>
          <a:ext cx="666057" cy="666057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F4CEFBBD-8C2C-4CB8-AF0C-102424B6F7DD}">
      <dsp:nvSpPr>
        <dsp:cNvPr id="0" name=""/>
        <dsp:cNvSpPr/>
      </dsp:nvSpPr>
      <dsp:spPr>
        <a:xfrm>
          <a:off x="1242701" y="2665168"/>
          <a:ext cx="6119512" cy="5328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22947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200" kern="1200" dirty="0" smtClean="0">
              <a:latin typeface="TH SarabunPSK" pitchFamily="34" charset="-34"/>
              <a:cs typeface="TH SarabunPSK" pitchFamily="34" charset="-34"/>
            </a:rPr>
            <a:t>โครงการศูนย์การแพทย์ปัญญา</a:t>
          </a:r>
          <a:r>
            <a:rPr lang="th-TH" sz="2200" kern="1200" dirty="0" err="1" smtClean="0">
              <a:latin typeface="TH SarabunPSK" pitchFamily="34" charset="-34"/>
              <a:cs typeface="TH SarabunPSK" pitchFamily="34" charset="-34"/>
            </a:rPr>
            <a:t>นันท</a:t>
          </a:r>
          <a:r>
            <a:rPr lang="th-TH" sz="2200" kern="1200" dirty="0" smtClean="0">
              <a:latin typeface="TH SarabunPSK" pitchFamily="34" charset="-34"/>
              <a:cs typeface="TH SarabunPSK" pitchFamily="34" charset="-34"/>
            </a:rPr>
            <a:t>ภิกขุชลประทาน</a:t>
          </a:r>
          <a:endParaRPr lang="th-TH" sz="2200" kern="1200" dirty="0">
            <a:latin typeface="TH SarabunPSK" pitchFamily="34" charset="-34"/>
            <a:cs typeface="TH SarabunPSK" pitchFamily="34" charset="-34"/>
          </a:endParaRPr>
        </a:p>
      </dsp:txBody>
      <dsp:txXfrm>
        <a:off x="1242701" y="2665168"/>
        <a:ext cx="6119512" cy="532846"/>
      </dsp:txXfrm>
    </dsp:sp>
    <dsp:sp modelId="{58DBC75D-B36A-4029-8886-D4FB1E5CD8F1}">
      <dsp:nvSpPr>
        <dsp:cNvPr id="0" name=""/>
        <dsp:cNvSpPr/>
      </dsp:nvSpPr>
      <dsp:spPr>
        <a:xfrm>
          <a:off x="909672" y="2598562"/>
          <a:ext cx="666057" cy="666057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47786412-A8A0-4493-A51F-9B0CD9781350}">
      <dsp:nvSpPr>
        <dsp:cNvPr id="0" name=""/>
        <dsp:cNvSpPr/>
      </dsp:nvSpPr>
      <dsp:spPr>
        <a:xfrm>
          <a:off x="1158271" y="3464906"/>
          <a:ext cx="6203942" cy="5328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22947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200" kern="1200" dirty="0" smtClean="0">
              <a:latin typeface="TH SarabunPSK" pitchFamily="34" charset="-34"/>
              <a:cs typeface="TH SarabunPSK" pitchFamily="34" charset="-34"/>
            </a:rPr>
            <a:t>โครงการพัฒนาการศึกษาในเขตพัฒนาพิเศษเฉพาะกิจจังหวัดชายแดนภาคใต้ </a:t>
          </a:r>
          <a:endParaRPr lang="th-TH" sz="2200" kern="1200" dirty="0">
            <a:latin typeface="TH SarabunPSK" pitchFamily="34" charset="-34"/>
            <a:cs typeface="TH SarabunPSK" pitchFamily="34" charset="-34"/>
          </a:endParaRPr>
        </a:p>
      </dsp:txBody>
      <dsp:txXfrm>
        <a:off x="1158271" y="3464906"/>
        <a:ext cx="6203942" cy="532846"/>
      </dsp:txXfrm>
    </dsp:sp>
    <dsp:sp modelId="{F1F66B91-F98A-4AF1-9558-B0BE4DC8E788}">
      <dsp:nvSpPr>
        <dsp:cNvPr id="0" name=""/>
        <dsp:cNvSpPr/>
      </dsp:nvSpPr>
      <dsp:spPr>
        <a:xfrm>
          <a:off x="825243" y="3398300"/>
          <a:ext cx="666057" cy="666057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7420A428-CF9F-4C0D-92C6-8CDBD0CE302F}">
      <dsp:nvSpPr>
        <dsp:cNvPr id="0" name=""/>
        <dsp:cNvSpPr/>
      </dsp:nvSpPr>
      <dsp:spPr>
        <a:xfrm>
          <a:off x="893842" y="4176463"/>
          <a:ext cx="6468372" cy="70803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22947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200" kern="1200" dirty="0" smtClean="0">
              <a:latin typeface="TH SarabunPSK" pitchFamily="34" charset="-34"/>
              <a:cs typeface="TH SarabunPSK" pitchFamily="34" charset="-34"/>
            </a:rPr>
            <a:t>โครงการสนับสนุนค่าใช้จ่ายในการจัดการศึกษาตั้งแต่ระดับอนุบาล</a:t>
          </a:r>
          <a:br>
            <a:rPr lang="th-TH" sz="2200" kern="1200" dirty="0" smtClean="0">
              <a:latin typeface="TH SarabunPSK" pitchFamily="34" charset="-34"/>
              <a:cs typeface="TH SarabunPSK" pitchFamily="34" charset="-34"/>
            </a:rPr>
          </a:br>
          <a:r>
            <a:rPr lang="th-TH" sz="2200" kern="1200" dirty="0" smtClean="0">
              <a:latin typeface="TH SarabunPSK" pitchFamily="34" charset="-34"/>
              <a:cs typeface="TH SarabunPSK" pitchFamily="34" charset="-34"/>
            </a:rPr>
            <a:t>จนจบการศึกษาขั้นพื้นฐาน </a:t>
          </a:r>
          <a:endParaRPr lang="th-TH" sz="2200" kern="1200" dirty="0">
            <a:latin typeface="TH SarabunPSK" pitchFamily="34" charset="-34"/>
            <a:cs typeface="TH SarabunPSK" pitchFamily="34" charset="-34"/>
          </a:endParaRPr>
        </a:p>
      </dsp:txBody>
      <dsp:txXfrm>
        <a:off x="893842" y="4176463"/>
        <a:ext cx="6468372" cy="708035"/>
      </dsp:txXfrm>
    </dsp:sp>
    <dsp:sp modelId="{AEAE7CD9-8F0D-4A7C-9553-BB5899951D2A}">
      <dsp:nvSpPr>
        <dsp:cNvPr id="0" name=""/>
        <dsp:cNvSpPr/>
      </dsp:nvSpPr>
      <dsp:spPr>
        <a:xfrm>
          <a:off x="560813" y="4197452"/>
          <a:ext cx="666057" cy="666057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3FBBE327-2D62-49D6-AE42-FFA2A48C782A}">
      <dsp:nvSpPr>
        <dsp:cNvPr id="0" name=""/>
        <dsp:cNvSpPr/>
      </dsp:nvSpPr>
      <dsp:spPr>
        <a:xfrm>
          <a:off x="411302" y="5063796"/>
          <a:ext cx="6950912" cy="5328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22947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200" kern="1200" dirty="0" smtClean="0">
              <a:latin typeface="TH SarabunPSK" pitchFamily="34" charset="-34"/>
              <a:cs typeface="TH SarabunPSK" pitchFamily="34" charset="-34"/>
            </a:rPr>
            <a:t>โครงการจัดตั้งศูนย์การแพทย์มหาวิทยาลัยวลัยลักษณ์ (มวล.)</a:t>
          </a:r>
          <a:endParaRPr lang="th-TH" sz="2200" kern="1200" dirty="0">
            <a:latin typeface="TH SarabunPSK" pitchFamily="34" charset="-34"/>
            <a:cs typeface="TH SarabunPSK" pitchFamily="34" charset="-34"/>
          </a:endParaRPr>
        </a:p>
      </dsp:txBody>
      <dsp:txXfrm>
        <a:off x="411302" y="5063796"/>
        <a:ext cx="6950912" cy="532846"/>
      </dsp:txXfrm>
    </dsp:sp>
    <dsp:sp modelId="{656C435E-9549-4322-806C-C6BD70CA0D5D}">
      <dsp:nvSpPr>
        <dsp:cNvPr id="0" name=""/>
        <dsp:cNvSpPr/>
      </dsp:nvSpPr>
      <dsp:spPr>
        <a:xfrm>
          <a:off x="78273" y="4997190"/>
          <a:ext cx="666057" cy="666057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94BB079-1E33-45B3-9823-0C621B390937}">
      <dsp:nvSpPr>
        <dsp:cNvPr id="0" name=""/>
        <dsp:cNvSpPr/>
      </dsp:nvSpPr>
      <dsp:spPr>
        <a:xfrm>
          <a:off x="-5081996" y="-778545"/>
          <a:ext cx="6052121" cy="6052121"/>
        </a:xfrm>
        <a:prstGeom prst="blockArc">
          <a:avLst>
            <a:gd name="adj1" fmla="val 18900000"/>
            <a:gd name="adj2" fmla="val 2700000"/>
            <a:gd name="adj3" fmla="val 357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3E4561-E21A-499F-862B-16840A53528D}">
      <dsp:nvSpPr>
        <dsp:cNvPr id="0" name=""/>
        <dsp:cNvSpPr/>
      </dsp:nvSpPr>
      <dsp:spPr>
        <a:xfrm>
          <a:off x="507975" y="216025"/>
          <a:ext cx="7118023" cy="9506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4889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>
              <a:latin typeface="TH SarabunPSK" pitchFamily="34" charset="-34"/>
              <a:cs typeface="TH SarabunPSK" pitchFamily="34" charset="-34"/>
            </a:rPr>
            <a:t>โครงการจัดตั้งมหาวิทยาลัยเทคโนโลยีพระจอมเกล้าพระนครเหนือ </a:t>
          </a:r>
          <a:br>
            <a:rPr lang="th-TH" sz="2400" kern="1200" dirty="0" smtClean="0">
              <a:latin typeface="TH SarabunPSK" pitchFamily="34" charset="-34"/>
              <a:cs typeface="TH SarabunPSK" pitchFamily="34" charset="-34"/>
            </a:rPr>
          </a:br>
          <a:r>
            <a:rPr lang="th-TH" sz="2400" kern="1200" dirty="0" smtClean="0">
              <a:latin typeface="TH SarabunPSK" pitchFamily="34" charset="-34"/>
              <a:cs typeface="TH SarabunPSK" pitchFamily="34" charset="-34"/>
            </a:rPr>
            <a:t>วิทยาเขตระยอง</a:t>
          </a:r>
          <a:endParaRPr lang="th-TH" sz="2400" kern="1200" dirty="0">
            <a:latin typeface="TH SarabunPSK" pitchFamily="34" charset="-34"/>
            <a:cs typeface="TH SarabunPSK" pitchFamily="34" charset="-34"/>
          </a:endParaRPr>
        </a:p>
      </dsp:txBody>
      <dsp:txXfrm>
        <a:off x="507975" y="216025"/>
        <a:ext cx="7118023" cy="950619"/>
      </dsp:txXfrm>
    </dsp:sp>
    <dsp:sp modelId="{E8E4E82B-E4E0-4E31-879E-C2612E5E885B}">
      <dsp:nvSpPr>
        <dsp:cNvPr id="0" name=""/>
        <dsp:cNvSpPr/>
      </dsp:nvSpPr>
      <dsp:spPr>
        <a:xfrm>
          <a:off x="75778" y="259138"/>
          <a:ext cx="864394" cy="864394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1F255EC2-E1DF-4840-AEF6-9D2B63024FF8}">
      <dsp:nvSpPr>
        <dsp:cNvPr id="0" name=""/>
        <dsp:cNvSpPr/>
      </dsp:nvSpPr>
      <dsp:spPr>
        <a:xfrm>
          <a:off x="936095" y="1368153"/>
          <a:ext cx="6721561" cy="86528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4889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โครงการเตรียมความพร้อมสู่ประชาคมอาเซียน </a:t>
          </a:r>
          <a:endParaRPr lang="th-TH" sz="2400" kern="1200" dirty="0"/>
        </a:p>
      </dsp:txBody>
      <dsp:txXfrm>
        <a:off x="936095" y="1368153"/>
        <a:ext cx="6721561" cy="865286"/>
      </dsp:txXfrm>
    </dsp:sp>
    <dsp:sp modelId="{4ACCD8B2-92E8-4469-9B75-A5EF85384D97}">
      <dsp:nvSpPr>
        <dsp:cNvPr id="0" name=""/>
        <dsp:cNvSpPr/>
      </dsp:nvSpPr>
      <dsp:spPr>
        <a:xfrm>
          <a:off x="472240" y="1296591"/>
          <a:ext cx="864394" cy="864394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2E73326C-1204-477F-92B1-ABA9E1CFE03E}">
      <dsp:nvSpPr>
        <dsp:cNvPr id="0" name=""/>
        <dsp:cNvSpPr/>
      </dsp:nvSpPr>
      <dsp:spPr>
        <a:xfrm>
          <a:off x="936095" y="2448276"/>
          <a:ext cx="6721561" cy="80421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4889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โครงการพัฒนาศักยภาพบุคลากรด้านการท่องเที่ยว </a:t>
          </a:r>
          <a:endParaRPr lang="th-TH" sz="2400" kern="1200" dirty="0"/>
        </a:p>
      </dsp:txBody>
      <dsp:txXfrm>
        <a:off x="936095" y="2448276"/>
        <a:ext cx="6721561" cy="804218"/>
      </dsp:txXfrm>
    </dsp:sp>
    <dsp:sp modelId="{7A0C2A2B-CA12-44BC-84D4-9BD58484FF91}">
      <dsp:nvSpPr>
        <dsp:cNvPr id="0" name=""/>
        <dsp:cNvSpPr/>
      </dsp:nvSpPr>
      <dsp:spPr>
        <a:xfrm>
          <a:off x="432045" y="2376261"/>
          <a:ext cx="864394" cy="864394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F4CEFBBD-8C2C-4CB8-AF0C-102424B6F7DD}">
      <dsp:nvSpPr>
        <dsp:cNvPr id="0" name=""/>
        <dsp:cNvSpPr/>
      </dsp:nvSpPr>
      <dsp:spPr>
        <a:xfrm>
          <a:off x="504060" y="3528395"/>
          <a:ext cx="7118023" cy="74553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4889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ผู้รับบริการการศึกษาในวิทยาลัยชุมชน</a:t>
          </a:r>
          <a:endParaRPr lang="th-TH" sz="2400" kern="1200" dirty="0"/>
        </a:p>
      </dsp:txBody>
      <dsp:txXfrm>
        <a:off x="504060" y="3528395"/>
        <a:ext cx="7118023" cy="745536"/>
      </dsp:txXfrm>
    </dsp:sp>
    <dsp:sp modelId="{58DBC75D-B36A-4029-8886-D4FB1E5CD8F1}">
      <dsp:nvSpPr>
        <dsp:cNvPr id="0" name=""/>
        <dsp:cNvSpPr/>
      </dsp:nvSpPr>
      <dsp:spPr>
        <a:xfrm>
          <a:off x="72009" y="3456381"/>
          <a:ext cx="864394" cy="864394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30574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29010" y="1"/>
            <a:ext cx="2930574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A2476E-DDBC-43F8-B2DC-29B7E313CEF8}" type="datetimeFigureOut">
              <a:rPr lang="th-TH" smtClean="0"/>
              <a:pPr/>
              <a:t>04/01/59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95350" y="746125"/>
            <a:ext cx="4970463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5802" y="4723494"/>
            <a:ext cx="5409562" cy="4474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3789"/>
            <a:ext cx="2930574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29010" y="9443789"/>
            <a:ext cx="2930574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5955CF-238A-4F3B-BA19-360216519A7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185619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955CF-238A-4F3B-BA19-360216519A78}" type="slidenum">
              <a:rPr lang="th-TH" smtClean="0"/>
              <a:pPr/>
              <a:t>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4404651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 smtClean="0"/>
              <a:t>ณ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955CF-238A-4F3B-BA19-360216519A78}" type="slidenum">
              <a:rPr lang="th-TH" smtClean="0"/>
              <a:pPr/>
              <a:t>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468960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EA57D8-BBB4-4393-9311-E45797D8E538}" type="slidenum">
              <a:rPr lang="th-TH" smtClean="0">
                <a:solidFill>
                  <a:prstClr val="black"/>
                </a:solidFill>
              </a:rPr>
              <a:pPr/>
              <a:t>11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21123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EA57D8-BBB4-4393-9311-E45797D8E538}" type="slidenum">
              <a:rPr lang="th-TH" smtClean="0">
                <a:solidFill>
                  <a:prstClr val="black"/>
                </a:solidFill>
              </a:rPr>
              <a:pPr/>
              <a:t>12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21123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EA57D8-BBB4-4393-9311-E45797D8E538}" type="slidenum">
              <a:rPr lang="th-TH" smtClean="0">
                <a:solidFill>
                  <a:prstClr val="black"/>
                </a:solidFill>
              </a:rPr>
              <a:pPr/>
              <a:t>13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21123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EA57D8-BBB4-4393-9311-E45797D8E538}" type="slidenum">
              <a:rPr lang="th-TH" smtClean="0">
                <a:solidFill>
                  <a:prstClr val="black"/>
                </a:solidFill>
              </a:rPr>
              <a:pPr/>
              <a:t>14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21123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EA57D8-BBB4-4393-9311-E45797D8E538}" type="slidenum">
              <a:rPr lang="th-TH" smtClean="0">
                <a:solidFill>
                  <a:prstClr val="black"/>
                </a:solidFill>
              </a:rPr>
              <a:pPr/>
              <a:t>15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21123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EA57D8-BBB4-4393-9311-E45797D8E538}" type="slidenum">
              <a:rPr lang="th-TH" smtClean="0">
                <a:solidFill>
                  <a:prstClr val="black"/>
                </a:solidFill>
              </a:rPr>
              <a:pPr/>
              <a:t>16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21123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EA57D8-BBB4-4393-9311-E45797D8E538}" type="slidenum">
              <a:rPr lang="th-TH" smtClean="0">
                <a:solidFill>
                  <a:prstClr val="black"/>
                </a:solidFill>
              </a:rPr>
              <a:pPr/>
              <a:t>17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2112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9A662-788D-49F1-A347-1BBD2B59875D}" type="datetime1">
              <a:rPr lang="th-TH" smtClean="0"/>
              <a:pPr/>
              <a:t>04/01/59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9174F-AAB7-48AD-83A5-AC53166378F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3786714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368A1-7518-4B55-9F9B-0C1E81E19173}" type="datetime1">
              <a:rPr lang="th-TH" smtClean="0"/>
              <a:pPr/>
              <a:t>04/01/59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9174F-AAB7-48AD-83A5-AC53166378F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252064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62E88-FC85-447C-B7A0-4C4879F40D82}" type="datetime1">
              <a:rPr lang="th-TH" smtClean="0"/>
              <a:pPr/>
              <a:t>04/01/59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9174F-AAB7-48AD-83A5-AC53166378F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0422983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14720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7312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77080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93346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06653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9108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52369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651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H SarabunPSK" pitchFamily="34" charset="-34"/>
                <a:cs typeface="TH SarabunPSK" pitchFamily="34" charset="-34"/>
              </a:defRPr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TH SarabunPSK" pitchFamily="34" charset="-34"/>
                <a:cs typeface="TH SarabunPSK" pitchFamily="34" charset="-34"/>
              </a:defRPr>
            </a:lvl1pPr>
            <a:lvl2pPr>
              <a:defRPr>
                <a:latin typeface="TH SarabunPSK" pitchFamily="34" charset="-34"/>
                <a:cs typeface="TH SarabunPSK" pitchFamily="34" charset="-34"/>
              </a:defRPr>
            </a:lvl2pPr>
            <a:lvl3pPr>
              <a:defRPr>
                <a:latin typeface="TH SarabunPSK" pitchFamily="34" charset="-34"/>
                <a:cs typeface="TH SarabunPSK" pitchFamily="34" charset="-34"/>
              </a:defRPr>
            </a:lvl3pPr>
            <a:lvl4pPr>
              <a:defRPr>
                <a:latin typeface="TH SarabunPSK" pitchFamily="34" charset="-34"/>
                <a:cs typeface="TH SarabunPSK" pitchFamily="34" charset="-34"/>
              </a:defRPr>
            </a:lvl4pPr>
            <a:lvl5pPr>
              <a:defRPr>
                <a:latin typeface="TH SarabunPSK" pitchFamily="34" charset="-34"/>
                <a:cs typeface="TH SarabunPSK" pitchFamily="34" charset="-34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H SarabunPSK" pitchFamily="34" charset="-34"/>
                <a:cs typeface="TH SarabunPSK" pitchFamily="34" charset="-34"/>
              </a:defRPr>
            </a:lvl1pPr>
          </a:lstStyle>
          <a:p>
            <a:fld id="{0DDF9BE9-9B5C-4149-AE67-6BBC7554F7D4}" type="datetime1">
              <a:rPr lang="th-TH" smtClean="0"/>
              <a:pPr/>
              <a:t>04/01/59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H SarabunPSK" pitchFamily="34" charset="-34"/>
                <a:cs typeface="TH SarabunPSK" pitchFamily="34" charset="-34"/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H SarabunPSK" pitchFamily="34" charset="-34"/>
                <a:cs typeface="TH SarabunPSK" pitchFamily="34" charset="-34"/>
              </a:defRPr>
            </a:lvl1pPr>
          </a:lstStyle>
          <a:p>
            <a:fld id="{6779174F-AAB7-48AD-83A5-AC53166378F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5351312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94556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24331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21234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07872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7445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231190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545119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95985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52341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3819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DBFA4-24BD-46F2-ABEA-EA55639BF1C5}" type="datetime1">
              <a:rPr lang="th-TH" smtClean="0"/>
              <a:pPr/>
              <a:t>04/01/59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9174F-AAB7-48AD-83A5-AC53166378F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1800007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662616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43593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23560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887316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121759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501781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11154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372211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944466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4408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C48D0-72EE-4276-BC3A-12A40D85EABA}" type="datetime1">
              <a:rPr lang="th-TH" smtClean="0"/>
              <a:pPr/>
              <a:t>04/01/59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9174F-AAB7-48AD-83A5-AC53166378F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00632893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287731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238405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21994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067180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925114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234437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969860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574044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970955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421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30362-96EE-4AA8-B56C-A1B3EF10B96B}" type="datetime1">
              <a:rPr lang="th-TH" smtClean="0"/>
              <a:pPr/>
              <a:t>04/01/59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9174F-AAB7-48AD-83A5-AC53166378F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52183322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511033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059507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569782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376546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054833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92452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6D0D0-6F9C-49B7-84D6-393B21714D75}" type="datetime1">
              <a:rPr lang="th-TH" smtClean="0"/>
              <a:pPr/>
              <a:t>04/01/59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9174F-AAB7-48AD-83A5-AC53166378F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945592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158A1-FF0A-4A0F-89E7-708E2D0E0252}" type="datetime1">
              <a:rPr lang="th-TH" smtClean="0"/>
              <a:pPr/>
              <a:t>04/01/59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9174F-AAB7-48AD-83A5-AC53166378F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778829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BD3C1-ED44-4035-9C4D-112504B5AB01}" type="datetime1">
              <a:rPr lang="th-TH" smtClean="0"/>
              <a:pPr/>
              <a:t>04/01/59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9174F-AAB7-48AD-83A5-AC53166378F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627571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76297-1D9E-4320-BC33-341E144C86FA}" type="datetime1">
              <a:rPr lang="th-TH" smtClean="0"/>
              <a:pPr/>
              <a:t>04/01/59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9174F-AAB7-48AD-83A5-AC53166378F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285774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H SarabunPSK" pitchFamily="34" charset="-34"/>
                <a:cs typeface="TH SarabunPSK" pitchFamily="34" charset="-34"/>
              </a:defRPr>
            </a:lvl1pPr>
          </a:lstStyle>
          <a:p>
            <a:fld id="{F9397DD6-9BE0-4956-B10E-5016194761AA}" type="datetime1">
              <a:rPr lang="th-TH" smtClean="0"/>
              <a:pPr/>
              <a:t>04/01/59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H SarabunPSK" pitchFamily="34" charset="-34"/>
                <a:cs typeface="TH SarabunPSK" pitchFamily="34" charset="-34"/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H SarabunPSK" pitchFamily="34" charset="-34"/>
                <a:cs typeface="TH SarabunPSK" pitchFamily="34" charset="-34"/>
              </a:defRPr>
            </a:lvl1pPr>
          </a:lstStyle>
          <a:p>
            <a:fld id="{6779174F-AAB7-48AD-83A5-AC53166378F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331967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TH SarabunPSK" pitchFamily="34" charset="-34"/>
          <a:ea typeface="+mj-ea"/>
          <a:cs typeface="TH SarabunPSK" pitchFamily="34" charset="-34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TH SarabunPSK" pitchFamily="34" charset="-34"/>
          <a:ea typeface="+mn-ea"/>
          <a:cs typeface="TH SarabunPSK" pitchFamily="34" charset="-34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TH SarabunPSK" pitchFamily="34" charset="-34"/>
          <a:ea typeface="+mn-ea"/>
          <a:cs typeface="TH SarabunPSK" pitchFamily="34" charset="-34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TH SarabunPSK" pitchFamily="34" charset="-34"/>
          <a:ea typeface="+mn-ea"/>
          <a:cs typeface="TH SarabunPSK" pitchFamily="34" charset="-34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TH SarabunPSK" pitchFamily="34" charset="-34"/>
          <a:ea typeface="+mn-ea"/>
          <a:cs typeface="TH SarabunPSK" pitchFamily="34" charset="-34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TH SarabunPSK" pitchFamily="34" charset="-34"/>
          <a:ea typeface="+mn-ea"/>
          <a:cs typeface="TH SarabunPSK" pitchFamily="34" charset="-34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2668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7951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2885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6D39CE-FCE1-473A-942A-79064367FA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0E42FA-F7F3-4EE5-9A94-3F95642C3E2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0817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1.jpe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4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6.png"/><Relationship Id="rId9" Type="http://schemas.microsoft.com/office/2007/relationships/diagramDrawing" Target="../diagrams/drawing2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6.pn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6.pn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63688" y="537642"/>
            <a:ext cx="7056784" cy="44012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r"/>
            <a:r>
              <a:rPr lang="th-TH" sz="5600" b="1" dirty="0" smtClean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การประชุมเพื่อชี้แจงแนวทาง</a:t>
            </a:r>
            <a:br>
              <a:rPr lang="th-TH" sz="5600" b="1" dirty="0" smtClean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5600" b="1" dirty="0" smtClean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การพิจารณากลั่นกรองข้อเสนองบประมาณรายจ่ายประจำปีงบประมาณ พ.ศ. 2560</a:t>
            </a:r>
          </a:p>
          <a:p>
            <a:pPr algn="r"/>
            <a:r>
              <a:rPr lang="th-TH" sz="56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วันอังคารที่ 29 ธันวาคม 2558</a:t>
            </a:r>
            <a:endParaRPr lang="en-US" sz="56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33622" y="5049758"/>
            <a:ext cx="825885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th-TH" sz="44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พันเอก </a:t>
            </a:r>
            <a:r>
              <a:rPr lang="th-TH" sz="4400" b="1" dirty="0" err="1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ณัฐพงษ์</a:t>
            </a:r>
            <a:r>
              <a:rPr lang="th-TH" sz="44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 เพราแก้ว</a:t>
            </a:r>
          </a:p>
          <a:p>
            <a:pPr algn="r">
              <a:defRPr/>
            </a:pPr>
            <a:r>
              <a:rPr lang="th-TH" sz="44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เลขานุการรัฐมนตรีว่าการกระทรวงศึกษาธิการ</a:t>
            </a:r>
          </a:p>
          <a:p>
            <a:pPr algn="r">
              <a:defRPr/>
            </a:pPr>
            <a:endParaRPr lang="th-TH" sz="4400" b="1" dirty="0">
              <a:solidFill>
                <a:prstClr val="white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42441" y="980728"/>
            <a:ext cx="2448272" cy="2376264"/>
            <a:chOff x="251520" y="310704"/>
            <a:chExt cx="2664296" cy="2592288"/>
          </a:xfrm>
        </p:grpSpPr>
        <p:sp>
          <p:nvSpPr>
            <p:cNvPr id="6" name="Oval 5"/>
            <p:cNvSpPr/>
            <p:nvPr/>
          </p:nvSpPr>
          <p:spPr>
            <a:xfrm>
              <a:off x="251520" y="310704"/>
              <a:ext cx="2664296" cy="2592288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prstClr val="white"/>
                </a:solidFill>
              </a:endParaRPr>
            </a:p>
          </p:txBody>
        </p:sp>
        <p:pic>
          <p:nvPicPr>
            <p:cNvPr id="5" name="Picture 21" descr="thai-ministry-of-education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041" y="351344"/>
              <a:ext cx="1595253" cy="220265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chemeClr val="bg2">
                  <a:alpha val="0"/>
                </a:schemeClr>
              </a:outerShdw>
            </a:effectLst>
            <a:extLst/>
          </p:spPr>
        </p:pic>
      </p:grpSp>
    </p:spTree>
    <p:extLst>
      <p:ext uri="{BB962C8B-B14F-4D97-AF65-F5344CB8AC3E}">
        <p14:creationId xmlns:p14="http://schemas.microsoft.com/office/powerpoint/2010/main" xmlns="" val="1189326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ตัวเชื่อมต่อหักมุม 19"/>
          <p:cNvCxnSpPr/>
          <p:nvPr/>
        </p:nvCxnSpPr>
        <p:spPr>
          <a:xfrm rot="10800000" flipV="1">
            <a:off x="1755356" y="4320049"/>
            <a:ext cx="6350027" cy="1711770"/>
          </a:xfrm>
          <a:prstGeom prst="bentConnector3">
            <a:avLst>
              <a:gd name="adj1" fmla="val -914"/>
            </a:avLst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ตัวเชื่อมต่อหักมุม 8"/>
          <p:cNvCxnSpPr/>
          <p:nvPr/>
        </p:nvCxnSpPr>
        <p:spPr>
          <a:xfrm>
            <a:off x="579737" y="764677"/>
            <a:ext cx="7508174" cy="3541308"/>
          </a:xfrm>
          <a:prstGeom prst="bentConnector3">
            <a:avLst>
              <a:gd name="adj1" fmla="val -4514"/>
            </a:avLst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755576" y="1484784"/>
            <a:ext cx="3312368" cy="270175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สนับสนุนการถ่ายทอดงานวิจัยและนวัตกรรมสู่การใช้ประโยชน์ทั้งเชิงสาธารณะและเชิง</a:t>
            </a:r>
            <a:r>
              <a:rPr lang="th-TH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พาณิชย์ได้</a:t>
            </a:r>
            <a:r>
              <a:rPr lang="th-TH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จริง 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788024" y="1484784"/>
            <a:ext cx="3456384" cy="270175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จัดระบบเพื่อตรวจสอบการคัดลอกวิทยานิพนธ์ หรือการซ้ำซ้อนกับงานผู้อื่นหรือการจ้างทำ</a:t>
            </a:r>
          </a:p>
        </p:txBody>
      </p:sp>
      <p:pic>
        <p:nvPicPr>
          <p:cNvPr id="2057" name="Picture 9" descr="ผลการค้นหารูปภาพสำหรับ การเรียนรู้แบบโครงงาน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436094" y="4745625"/>
            <a:ext cx="2619375" cy="1122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746746" y="4745625"/>
            <a:ext cx="2414405" cy="1130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70031" y="118346"/>
            <a:ext cx="8770493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h-TH" sz="3600" b="1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cs typeface="TH SarabunPSK" pitchFamily="34" charset="-34"/>
              </a:rPr>
              <a:t>8. งานวิจัยใช้งานได้จริงและตอบโจทย์ในการพัฒนาประเทศ</a:t>
            </a:r>
            <a:endParaRPr lang="th-TH" sz="3600" b="1" dirty="0">
              <a:ln w="1905"/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1570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1" descr="thai-ministry-of-education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96523" y="97841"/>
            <a:ext cx="735956" cy="1016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chemeClr val="bg2">
                <a:alpha val="0"/>
              </a:schemeClr>
            </a:outerShdw>
          </a:effectLst>
          <a:extLst/>
        </p:spPr>
      </p:pic>
      <p:sp>
        <p:nvSpPr>
          <p:cNvPr id="27" name="TextBox 26"/>
          <p:cNvSpPr txBox="1"/>
          <p:nvPr/>
        </p:nvSpPr>
        <p:spPr>
          <a:xfrm>
            <a:off x="1250532" y="210192"/>
            <a:ext cx="7137891" cy="7386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th-TH" sz="4200" b="1" dirty="0" smtClean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ผลผลิต/โครงการของสถาบันอุดมศึกษาของรัฐ</a:t>
            </a:r>
            <a:endParaRPr lang="en-US" sz="4200" b="1" dirty="0">
              <a:ln w="11430"/>
              <a:gradFill>
                <a:gsLst>
                  <a:gs pos="0">
                    <a:srgbClr val="F79646">
                      <a:tint val="90000"/>
                      <a:satMod val="120000"/>
                    </a:srgbClr>
                  </a:gs>
                  <a:gs pos="25000">
                    <a:srgbClr val="F79646">
                      <a:tint val="93000"/>
                      <a:satMod val="120000"/>
                    </a:srgbClr>
                  </a:gs>
                  <a:gs pos="50000">
                    <a:srgbClr val="F79646">
                      <a:shade val="89000"/>
                      <a:satMod val="110000"/>
                    </a:srgbClr>
                  </a:gs>
                  <a:gs pos="75000">
                    <a:srgbClr val="F79646">
                      <a:tint val="93000"/>
                      <a:satMod val="120000"/>
                    </a:srgbClr>
                  </a:gs>
                  <a:gs pos="100000">
                    <a:srgbClr val="F79646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1291824" y="1196752"/>
            <a:ext cx="5944472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xmlns="" val="2310958731"/>
              </p:ext>
            </p:extLst>
          </p:nvPr>
        </p:nvGraphicFramePr>
        <p:xfrm>
          <a:off x="1132479" y="908720"/>
          <a:ext cx="7440488" cy="58631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cxnSp>
        <p:nvCxnSpPr>
          <p:cNvPr id="19" name="Straight Connector 18"/>
          <p:cNvCxnSpPr/>
          <p:nvPr/>
        </p:nvCxnSpPr>
        <p:spPr>
          <a:xfrm>
            <a:off x="1291824" y="1017799"/>
            <a:ext cx="5944472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80432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1" descr="thai-ministry-of-education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96523" y="97841"/>
            <a:ext cx="735956" cy="1016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chemeClr val="bg2">
                <a:alpha val="0"/>
              </a:schemeClr>
            </a:outerShdw>
          </a:effectLst>
          <a:extLst/>
        </p:spPr>
      </p:pic>
      <p:cxnSp>
        <p:nvCxnSpPr>
          <p:cNvPr id="28" name="Straight Connector 27"/>
          <p:cNvCxnSpPr/>
          <p:nvPr/>
        </p:nvCxnSpPr>
        <p:spPr>
          <a:xfrm>
            <a:off x="1291824" y="1196752"/>
            <a:ext cx="5944472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xmlns="" val="1916711348"/>
              </p:ext>
            </p:extLst>
          </p:nvPr>
        </p:nvGraphicFramePr>
        <p:xfrm>
          <a:off x="1132479" y="908720"/>
          <a:ext cx="7440488" cy="58631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cxnSp>
        <p:nvCxnSpPr>
          <p:cNvPr id="19" name="Straight Connector 18"/>
          <p:cNvCxnSpPr/>
          <p:nvPr/>
        </p:nvCxnSpPr>
        <p:spPr>
          <a:xfrm>
            <a:off x="1291824" y="1017799"/>
            <a:ext cx="5944472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178524" y="210192"/>
            <a:ext cx="7785964" cy="7386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th-TH" sz="4200" b="1" dirty="0" smtClean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ผลผลิต/โครงการของสถาบันอุดมศึกษาของรัฐ (ต่อ)</a:t>
            </a:r>
            <a:endParaRPr lang="en-US" sz="4200" b="1" dirty="0">
              <a:ln w="11430"/>
              <a:gradFill>
                <a:gsLst>
                  <a:gs pos="0">
                    <a:srgbClr val="F79646">
                      <a:tint val="90000"/>
                      <a:satMod val="120000"/>
                    </a:srgbClr>
                  </a:gs>
                  <a:gs pos="25000">
                    <a:srgbClr val="F79646">
                      <a:tint val="93000"/>
                      <a:satMod val="120000"/>
                    </a:srgbClr>
                  </a:gs>
                  <a:gs pos="50000">
                    <a:srgbClr val="F79646">
                      <a:shade val="89000"/>
                      <a:satMod val="110000"/>
                    </a:srgbClr>
                  </a:gs>
                  <a:gs pos="75000">
                    <a:srgbClr val="F79646">
                      <a:tint val="93000"/>
                      <a:satMod val="120000"/>
                    </a:srgbClr>
                  </a:gs>
                  <a:gs pos="100000">
                    <a:srgbClr val="F79646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6058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1" descr="thai-ministry-of-education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96523" y="97841"/>
            <a:ext cx="735956" cy="1016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chemeClr val="bg2">
                <a:alpha val="0"/>
              </a:schemeClr>
            </a:outerShdw>
          </a:effectLst>
          <a:extLst/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xmlns="" val="4123672054"/>
              </p:ext>
            </p:extLst>
          </p:nvPr>
        </p:nvGraphicFramePr>
        <p:xfrm>
          <a:off x="971600" y="1628800"/>
          <a:ext cx="7687993" cy="44950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cxnSp>
        <p:nvCxnSpPr>
          <p:cNvPr id="19" name="Straight Connector 18"/>
          <p:cNvCxnSpPr/>
          <p:nvPr/>
        </p:nvCxnSpPr>
        <p:spPr>
          <a:xfrm>
            <a:off x="1291824" y="1017799"/>
            <a:ext cx="5944472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178524" y="210192"/>
            <a:ext cx="7785964" cy="7386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th-TH" sz="4200" b="1" dirty="0" smtClean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ผลผลิต/โครงการของสถาบันอุดมศึกษาของรัฐ (ต่อ)</a:t>
            </a:r>
            <a:endParaRPr lang="en-US" sz="4200" b="1" dirty="0">
              <a:ln w="11430"/>
              <a:gradFill>
                <a:gsLst>
                  <a:gs pos="0">
                    <a:srgbClr val="F79646">
                      <a:tint val="90000"/>
                      <a:satMod val="120000"/>
                    </a:srgbClr>
                  </a:gs>
                  <a:gs pos="25000">
                    <a:srgbClr val="F79646">
                      <a:tint val="93000"/>
                      <a:satMod val="120000"/>
                    </a:srgbClr>
                  </a:gs>
                  <a:gs pos="50000">
                    <a:srgbClr val="F79646">
                      <a:shade val="89000"/>
                      <a:satMod val="110000"/>
                    </a:srgbClr>
                  </a:gs>
                  <a:gs pos="75000">
                    <a:srgbClr val="F79646">
                      <a:tint val="93000"/>
                      <a:satMod val="120000"/>
                    </a:srgbClr>
                  </a:gs>
                  <a:gs pos="100000">
                    <a:srgbClr val="F79646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6058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1" descr="thai-ministry-of-education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96523" y="97841"/>
            <a:ext cx="735956" cy="1016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chemeClr val="bg2">
                <a:alpha val="0"/>
              </a:schemeClr>
            </a:outerShdw>
          </a:effectLst>
          <a:extLst/>
        </p:spPr>
      </p:pic>
      <p:sp>
        <p:nvSpPr>
          <p:cNvPr id="27" name="TextBox 26"/>
          <p:cNvSpPr txBox="1"/>
          <p:nvPr/>
        </p:nvSpPr>
        <p:spPr>
          <a:xfrm>
            <a:off x="1250533" y="146060"/>
            <a:ext cx="734855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th-TH" sz="4800" b="1" dirty="0" smtClean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ตัวอย่างแบบฟอร์มรายละเอียดโครงการ</a:t>
            </a:r>
            <a:endParaRPr lang="en-US" sz="4800" b="1" dirty="0">
              <a:ln w="11430"/>
              <a:gradFill>
                <a:gsLst>
                  <a:gs pos="0">
                    <a:srgbClr val="F79646">
                      <a:tint val="90000"/>
                      <a:satMod val="120000"/>
                    </a:srgbClr>
                  </a:gs>
                  <a:gs pos="25000">
                    <a:srgbClr val="F79646">
                      <a:tint val="93000"/>
                      <a:satMod val="120000"/>
                    </a:srgbClr>
                  </a:gs>
                  <a:gs pos="50000">
                    <a:srgbClr val="F79646">
                      <a:shade val="89000"/>
                      <a:satMod val="110000"/>
                    </a:srgbClr>
                  </a:gs>
                  <a:gs pos="75000">
                    <a:srgbClr val="F79646">
                      <a:tint val="93000"/>
                      <a:satMod val="120000"/>
                    </a:srgbClr>
                  </a:gs>
                  <a:gs pos="100000">
                    <a:srgbClr val="F79646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1291824" y="980728"/>
            <a:ext cx="5944472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755576" y="1210033"/>
            <a:ext cx="7856475" cy="5531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81205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1" descr="thai-ministry-of-education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96523" y="97841"/>
            <a:ext cx="735956" cy="1016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chemeClr val="bg2">
                <a:alpha val="0"/>
              </a:schemeClr>
            </a:outerShdw>
          </a:effectLst>
          <a:extLst/>
        </p:spPr>
      </p:pic>
      <p:sp>
        <p:nvSpPr>
          <p:cNvPr id="27" name="TextBox 26"/>
          <p:cNvSpPr txBox="1"/>
          <p:nvPr/>
        </p:nvSpPr>
        <p:spPr>
          <a:xfrm>
            <a:off x="1250532" y="146060"/>
            <a:ext cx="7785963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th-TH" sz="4800" b="1" dirty="0" smtClean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ตัวอย่างแบบฟอร์มรายละเอียดโครงการ (ต่อ)</a:t>
            </a:r>
            <a:endParaRPr lang="en-US" sz="4800" b="1" dirty="0">
              <a:ln w="11430"/>
              <a:gradFill>
                <a:gsLst>
                  <a:gs pos="0">
                    <a:srgbClr val="F79646">
                      <a:tint val="90000"/>
                      <a:satMod val="120000"/>
                    </a:srgbClr>
                  </a:gs>
                  <a:gs pos="25000">
                    <a:srgbClr val="F79646">
                      <a:tint val="93000"/>
                      <a:satMod val="120000"/>
                    </a:srgbClr>
                  </a:gs>
                  <a:gs pos="50000">
                    <a:srgbClr val="F79646">
                      <a:shade val="89000"/>
                      <a:satMod val="110000"/>
                    </a:srgbClr>
                  </a:gs>
                  <a:gs pos="75000">
                    <a:srgbClr val="F79646">
                      <a:tint val="93000"/>
                      <a:satMod val="120000"/>
                    </a:srgbClr>
                  </a:gs>
                  <a:gs pos="100000">
                    <a:srgbClr val="F79646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1291824" y="980728"/>
            <a:ext cx="5944472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13" t="21272" r="4218" b="7269"/>
          <a:stretch/>
        </p:blipFill>
        <p:spPr bwMode="auto">
          <a:xfrm>
            <a:off x="179512" y="1268760"/>
            <a:ext cx="8823960" cy="5227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7770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1" descr="thai-ministry-of-education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96523" y="97841"/>
            <a:ext cx="735956" cy="1016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chemeClr val="bg2">
                <a:alpha val="0"/>
              </a:schemeClr>
            </a:outerShdw>
          </a:effectLst>
          <a:extLst/>
        </p:spPr>
      </p:pic>
      <p:sp>
        <p:nvSpPr>
          <p:cNvPr id="27" name="TextBox 26"/>
          <p:cNvSpPr txBox="1"/>
          <p:nvPr/>
        </p:nvSpPr>
        <p:spPr>
          <a:xfrm>
            <a:off x="1250533" y="146060"/>
            <a:ext cx="734855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th-TH" sz="4800" b="1" dirty="0" smtClean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ตัวอย่างแบบฟอร์มการแตกตัวคูณ</a:t>
            </a:r>
            <a:endParaRPr lang="en-US" sz="4800" b="1" dirty="0">
              <a:ln w="11430"/>
              <a:gradFill>
                <a:gsLst>
                  <a:gs pos="0">
                    <a:srgbClr val="F79646">
                      <a:tint val="90000"/>
                      <a:satMod val="120000"/>
                    </a:srgbClr>
                  </a:gs>
                  <a:gs pos="25000">
                    <a:srgbClr val="F79646">
                      <a:tint val="93000"/>
                      <a:satMod val="120000"/>
                    </a:srgbClr>
                  </a:gs>
                  <a:gs pos="50000">
                    <a:srgbClr val="F79646">
                      <a:shade val="89000"/>
                      <a:satMod val="110000"/>
                    </a:srgbClr>
                  </a:gs>
                  <a:gs pos="75000">
                    <a:srgbClr val="F79646">
                      <a:tint val="93000"/>
                      <a:satMod val="120000"/>
                    </a:srgbClr>
                  </a:gs>
                  <a:gs pos="100000">
                    <a:srgbClr val="F79646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1291824" y="980728"/>
            <a:ext cx="5944472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413434"/>
            <a:ext cx="8766643" cy="4391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84209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1" descr="thai-ministry-of-education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96523" y="97841"/>
            <a:ext cx="735956" cy="1016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chemeClr val="bg2">
                <a:alpha val="0"/>
              </a:schemeClr>
            </a:outerShdw>
          </a:effectLst>
          <a:extLst/>
        </p:spPr>
      </p:pic>
      <p:sp>
        <p:nvSpPr>
          <p:cNvPr id="27" name="TextBox 26"/>
          <p:cNvSpPr txBox="1"/>
          <p:nvPr/>
        </p:nvSpPr>
        <p:spPr>
          <a:xfrm>
            <a:off x="971600" y="4149080"/>
            <a:ext cx="7785582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th-TH" sz="66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กำหนดส่งวันศุกร์ที่ 8 ม.ค. 2559</a:t>
            </a:r>
            <a:endParaRPr lang="en-US" sz="6600" b="1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1291824" y="1196752"/>
            <a:ext cx="5944472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21117" y="1916832"/>
            <a:ext cx="8496944" cy="2123658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h-TH" sz="66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สามารถ </a:t>
            </a:r>
            <a:r>
              <a:rPr lang="en-US" sz="66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download</a:t>
            </a:r>
            <a:r>
              <a:rPr lang="th-TH" sz="66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แบบฟอร์มได้ที่</a:t>
            </a:r>
          </a:p>
          <a:p>
            <a:pPr algn="ctr"/>
            <a:r>
              <a:rPr lang="en-US" sz="66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www.mua.go.th/users/budget</a:t>
            </a:r>
            <a:endParaRPr lang="en-US" sz="66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676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ross 2"/>
          <p:cNvSpPr/>
          <p:nvPr/>
        </p:nvSpPr>
        <p:spPr>
          <a:xfrm>
            <a:off x="1328366" y="3451614"/>
            <a:ext cx="6552728" cy="1188132"/>
          </a:xfrm>
          <a:prstGeom prst="plus">
            <a:avLst>
              <a:gd name="adj" fmla="val 10226"/>
            </a:avLst>
          </a:prstGeom>
          <a:solidFill>
            <a:schemeClr val="accent4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626218" y="3626340"/>
            <a:ext cx="5957025" cy="838681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กระทรวงศึกษาธิการ</a:t>
            </a:r>
          </a:p>
        </p:txBody>
      </p:sp>
      <p:pic>
        <p:nvPicPr>
          <p:cNvPr id="5" name="Picture 21" descr="thai-ministry-of-educat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0138" y="661988"/>
            <a:ext cx="1930400" cy="2665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chemeClr val="bg2">
                <a:alpha val="0"/>
              </a:scheme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xmlns="" val="41751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79512" y="1278993"/>
            <a:ext cx="8261919" cy="5544616"/>
            <a:chOff x="66527" y="-4529"/>
            <a:chExt cx="6586045" cy="1362816"/>
          </a:xfrm>
        </p:grpSpPr>
        <p:sp>
          <p:nvSpPr>
            <p:cNvPr id="5" name="Rounded Rectangle 4"/>
            <p:cNvSpPr/>
            <p:nvPr/>
          </p:nvSpPr>
          <p:spPr>
            <a:xfrm>
              <a:off x="66527" y="-4529"/>
              <a:ext cx="3501502" cy="1362816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th-TH" sz="2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6" name="Rounded Rectangle 4"/>
            <p:cNvSpPr/>
            <p:nvPr/>
          </p:nvSpPr>
          <p:spPr>
            <a:xfrm>
              <a:off x="66527" y="66527"/>
              <a:ext cx="6586045" cy="12297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6711" tIns="0" rIns="186711" bIns="0" numCol="1" spcCol="1270" anchor="ctr" anchorCtr="0">
              <a:noAutofit/>
            </a:bodyPr>
            <a:lstStyle/>
            <a:p>
              <a:pPr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26" name="Rounded Rectangle 41"/>
          <p:cNvSpPr/>
          <p:nvPr/>
        </p:nvSpPr>
        <p:spPr>
          <a:xfrm>
            <a:off x="392511" y="2232230"/>
            <a:ext cx="3851766" cy="48801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งบประมาณในการพัฒนามหาวิทยาลัยมีจำกัด</a:t>
            </a:r>
            <a:endParaRPr lang="th-TH" sz="20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9" name="Rounded Rectangle 73"/>
          <p:cNvSpPr/>
          <p:nvPr/>
        </p:nvSpPr>
        <p:spPr>
          <a:xfrm>
            <a:off x="374178" y="1499864"/>
            <a:ext cx="3888432" cy="60002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การผลิตบัณฑิตในสาขาวิชาที่</a:t>
            </a:r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ไม่เป็นไป</a:t>
            </a:r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ตามความต้องการของประเทศ ทั้งในเชิงปริมาณและคุณภาพ</a:t>
            </a:r>
          </a:p>
        </p:txBody>
      </p:sp>
      <p:sp>
        <p:nvSpPr>
          <p:cNvPr id="30" name="Rounded Rectangle 30"/>
          <p:cNvSpPr/>
          <p:nvPr/>
        </p:nvSpPr>
        <p:spPr>
          <a:xfrm>
            <a:off x="368009" y="4348887"/>
            <a:ext cx="3851766" cy="66428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ทักษะภาษาอังกฤษของบัณฑิตอยู่ในระดับต่ำ</a:t>
            </a:r>
            <a:endParaRPr lang="th-TH" sz="20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3" name="Rounded Rectangle 117"/>
          <p:cNvSpPr/>
          <p:nvPr/>
        </p:nvSpPr>
        <p:spPr>
          <a:xfrm>
            <a:off x="373976" y="2825078"/>
            <a:ext cx="3851575" cy="89195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 defTabSz="409575" hangingPunct="0">
              <a:defRPr/>
            </a:pPr>
            <a:r>
              <a:rPr lang="th-TH" sz="2000" b="1" dirty="0">
                <a:solidFill>
                  <a:srgbClr val="000000"/>
                </a:solidFill>
                <a:latin typeface="TH SarabunPSK" pitchFamily="34" charset="-34"/>
                <a:ea typeface="TH SarabunPSK" pitchFamily="34" charset="-34"/>
                <a:cs typeface="TH SarabunPSK" pitchFamily="34" charset="-34"/>
              </a:rPr>
              <a:t>การรับนักศึกษามาก</a:t>
            </a:r>
            <a:r>
              <a:rPr lang="th-TH" sz="2000" b="1" dirty="0" smtClean="0">
                <a:solidFill>
                  <a:srgbClr val="000000"/>
                </a:solidFill>
                <a:latin typeface="TH SarabunPSK" pitchFamily="34" charset="-34"/>
                <a:ea typeface="TH SarabunPSK" pitchFamily="34" charset="-34"/>
                <a:cs typeface="TH SarabunPSK" pitchFamily="34" charset="-34"/>
              </a:rPr>
              <a:t>เกินแผนการรับ</a:t>
            </a:r>
          </a:p>
          <a:p>
            <a:pPr algn="ctr" defTabSz="409575" hangingPunct="0">
              <a:defRPr/>
            </a:pPr>
            <a:r>
              <a:rPr lang="th-TH" sz="2000" b="1" dirty="0" smtClean="0">
                <a:solidFill>
                  <a:srgbClr val="000000"/>
                </a:solidFill>
                <a:latin typeface="TH SarabunPSK" pitchFamily="34" charset="-34"/>
                <a:ea typeface="TH SarabunPSK" pitchFamily="34" charset="-34"/>
                <a:cs typeface="TH SarabunPSK" pitchFamily="34" charset="-34"/>
              </a:rPr>
              <a:t>ทำให้บัญฑิตไม่มีคุณภาพและล้นตลาด</a:t>
            </a:r>
          </a:p>
          <a:p>
            <a:pPr algn="ctr" defTabSz="409575" hangingPunct="0">
              <a:defRPr/>
            </a:pPr>
            <a:r>
              <a:rPr lang="th-TH" sz="2000" b="1" dirty="0" smtClean="0">
                <a:solidFill>
                  <a:srgbClr val="000000"/>
                </a:solidFill>
                <a:latin typeface="TH SarabunPSK" pitchFamily="34" charset="-34"/>
                <a:ea typeface="TH SarabunPSK" pitchFamily="34" charset="-34"/>
                <a:cs typeface="TH SarabunPSK" pitchFamily="34" charset="-34"/>
              </a:rPr>
              <a:t>โดยเฉพาะสาขาด้านสังคมศาสตร์</a:t>
            </a:r>
            <a:endParaRPr lang="th-TH" sz="2000" b="1" dirty="0">
              <a:solidFill>
                <a:srgbClr val="000000"/>
              </a:solidFill>
              <a:latin typeface="TH SarabunPSK" pitchFamily="34" charset="-34"/>
              <a:ea typeface="TH SarabunPSK" pitchFamily="34" charset="-34"/>
              <a:cs typeface="TH SarabunPSK" pitchFamily="34" charset="-34"/>
            </a:endParaRPr>
          </a:p>
        </p:txBody>
      </p:sp>
      <p:sp>
        <p:nvSpPr>
          <p:cNvPr id="34" name="Rounded Rectangle 118"/>
          <p:cNvSpPr/>
          <p:nvPr/>
        </p:nvSpPr>
        <p:spPr>
          <a:xfrm>
            <a:off x="392702" y="3742133"/>
            <a:ext cx="3851575" cy="5509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 defTabSz="409575" hangingPunct="0">
              <a:defRPr/>
            </a:pPr>
            <a:r>
              <a:rPr lang="th-TH" sz="2000" b="1" dirty="0" smtClean="0">
                <a:solidFill>
                  <a:srgbClr val="000000"/>
                </a:solidFill>
                <a:latin typeface="TH SarabunPSK" pitchFamily="34" charset="-34"/>
                <a:ea typeface="TH SarabunPSK" pitchFamily="34" charset="-34"/>
                <a:cs typeface="TH SarabunPSK" pitchFamily="34" charset="-34"/>
              </a:rPr>
              <a:t>คุณภาพของนักเรียนที่จะเข้าศึกษาต่ออุดมศึกษา</a:t>
            </a:r>
            <a:endParaRPr lang="th-TH" sz="2000" b="1" dirty="0">
              <a:solidFill>
                <a:srgbClr val="000000"/>
              </a:solidFill>
              <a:latin typeface="TH SarabunPSK" pitchFamily="34" charset="-34"/>
              <a:ea typeface="TH SarabunPSK" pitchFamily="34" charset="-34"/>
              <a:cs typeface="TH SarabunPSK" pitchFamily="34" charset="-34"/>
            </a:endParaRPr>
          </a:p>
        </p:txBody>
      </p:sp>
      <p:sp>
        <p:nvSpPr>
          <p:cNvPr id="35" name="Rounded Rectangle 20"/>
          <p:cNvSpPr/>
          <p:nvPr/>
        </p:nvSpPr>
        <p:spPr>
          <a:xfrm>
            <a:off x="391078" y="5057967"/>
            <a:ext cx="3849759" cy="103532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การจัดการศึกษาเชิง</a:t>
            </a:r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พาณิชย์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8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การจัดการศึกษานอกสถานที่ตั้งไม่ได้มาตรฐานอุดมศึกษา การเปิดการเรียนเพื่อการสะสมหน่วย</a:t>
            </a:r>
            <a:r>
              <a:rPr lang="th-TH" sz="1800" b="1" dirty="0" err="1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กิต</a:t>
            </a:r>
            <a:r>
              <a:rPr lang="th-TH" sz="18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สำหรับนักเรียน)</a:t>
            </a:r>
            <a:endParaRPr lang="th-TH" sz="18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7" name="Rounded Rectangle 15"/>
          <p:cNvSpPr/>
          <p:nvPr/>
        </p:nvSpPr>
        <p:spPr>
          <a:xfrm>
            <a:off x="407366" y="6129436"/>
            <a:ext cx="3812409" cy="53992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5715" tIns="35715" rIns="35715" bIns="35715" anchor="ctr"/>
          <a:lstStyle/>
          <a:p>
            <a:pPr algn="ctr" defTabSz="409575" hangingPunct="0">
              <a:defRPr/>
            </a:pPr>
            <a:r>
              <a:rPr lang="th-TH" sz="2000" b="1" dirty="0" smtClean="0">
                <a:solidFill>
                  <a:srgbClr val="000000"/>
                </a:solidFill>
                <a:latin typeface="TH SarabunPSK" pitchFamily="34" charset="-34"/>
                <a:ea typeface="TH SarabunPSK" pitchFamily="34" charset="-34"/>
                <a:cs typeface="TH SarabunPSK" pitchFamily="34" charset="-34"/>
              </a:rPr>
              <a:t>งานวิจัยไม่มีคุณภาพ และ</a:t>
            </a:r>
          </a:p>
          <a:p>
            <a:pPr algn="ctr" defTabSz="409575" hangingPunct="0">
              <a:defRPr/>
            </a:pPr>
            <a:r>
              <a:rPr lang="th-TH" sz="2000" b="1" dirty="0" smtClean="0">
                <a:solidFill>
                  <a:srgbClr val="000000"/>
                </a:solidFill>
                <a:latin typeface="TH SarabunPSK" pitchFamily="34" charset="-34"/>
                <a:ea typeface="TH SarabunPSK" pitchFamily="34" charset="-34"/>
                <a:cs typeface="TH SarabunPSK" pitchFamily="34" charset="-34"/>
              </a:rPr>
              <a:t>ไม่ตอบโจทย์การแก้ปัญหาของประเทศ</a:t>
            </a:r>
            <a:endParaRPr lang="th-TH" sz="2000" b="1" dirty="0">
              <a:solidFill>
                <a:srgbClr val="000000"/>
              </a:solidFill>
              <a:latin typeface="TH SarabunPSK" pitchFamily="34" charset="-34"/>
              <a:ea typeface="TH SarabunPSK" pitchFamily="34" charset="-34"/>
              <a:cs typeface="TH SarabunPSK" pitchFamily="34" charset="-34"/>
            </a:endParaRPr>
          </a:p>
        </p:txBody>
      </p:sp>
      <p:sp>
        <p:nvSpPr>
          <p:cNvPr id="36" name="Rounded Rectangle 73"/>
          <p:cNvSpPr/>
          <p:nvPr/>
        </p:nvSpPr>
        <p:spPr>
          <a:xfrm>
            <a:off x="5335372" y="1052736"/>
            <a:ext cx="3454368" cy="72041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th-TH" sz="2000" b="1" dirty="0" smtClean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1. ปรับ</a:t>
            </a:r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ยุทธศาสตร์มหาวิทยาลัย </a:t>
            </a:r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2000" b="1" dirty="0" err="1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reprofiling</a:t>
            </a:r>
            <a:r>
              <a:rPr lang="en-US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</a:t>
            </a:r>
            <a:b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   เพื่อสร้างความเป็น</a:t>
            </a:r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เลิศ</a:t>
            </a:r>
          </a:p>
          <a:p>
            <a:pPr algn="ctr"/>
            <a:endParaRPr lang="th-TH" sz="20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8" name="Rounded Rectangle 73"/>
          <p:cNvSpPr/>
          <p:nvPr/>
        </p:nvSpPr>
        <p:spPr>
          <a:xfrm>
            <a:off x="5335371" y="2348880"/>
            <a:ext cx="3418517" cy="4388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3. ผลิตกำลังคนที่สอดคล้องกับ </a:t>
            </a:r>
            <a:r>
              <a:rPr lang="en-US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10 Clusters</a:t>
            </a:r>
            <a:endParaRPr lang="th-TH" sz="20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0" name="Rounded Rectangle 73"/>
          <p:cNvSpPr/>
          <p:nvPr/>
        </p:nvSpPr>
        <p:spPr>
          <a:xfrm>
            <a:off x="5354999" y="4247115"/>
            <a:ext cx="3413404" cy="47802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2000" dirty="0" smtClean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6. เครือข่ายอุดมศึกษาพี่เลี้ยง </a:t>
            </a:r>
            <a:endParaRPr lang="th-TH" sz="20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2" name="Rounded Rectangle 73"/>
          <p:cNvSpPr/>
          <p:nvPr/>
        </p:nvSpPr>
        <p:spPr>
          <a:xfrm>
            <a:off x="5354998" y="3645024"/>
            <a:ext cx="3434741" cy="52252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5. ปริญญาตรีต่อเนื่อง</a:t>
            </a:r>
          </a:p>
        </p:txBody>
      </p:sp>
      <p:sp>
        <p:nvSpPr>
          <p:cNvPr id="44" name="Rounded Rectangle 73"/>
          <p:cNvSpPr/>
          <p:nvPr/>
        </p:nvSpPr>
        <p:spPr>
          <a:xfrm>
            <a:off x="5364088" y="2924944"/>
            <a:ext cx="3384376" cy="60002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4</a:t>
            </a:r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. ทวิ</a:t>
            </a:r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ภาคี (</a:t>
            </a:r>
            <a:r>
              <a:rPr lang="th-TH" sz="2000" b="1" dirty="0" err="1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สห</a:t>
            </a:r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กิจศึกษา </a:t>
            </a:r>
            <a:r>
              <a:rPr lang="en-US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Work </a:t>
            </a:r>
            <a:r>
              <a:rPr lang="en-US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Integrated  learning :</a:t>
            </a:r>
            <a:r>
              <a:rPr lang="en-US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WIL)) </a:t>
            </a:r>
            <a:endParaRPr lang="th-TH" sz="20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5" name="Rounded Rectangle 73"/>
          <p:cNvSpPr/>
          <p:nvPr/>
        </p:nvSpPr>
        <p:spPr>
          <a:xfrm>
            <a:off x="5378792" y="5373216"/>
            <a:ext cx="3384376" cy="60002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2000" dirty="0" smtClean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8. งานวิจัยใช้งานได้จริงและตอบโจทย์</a:t>
            </a:r>
            <a:br>
              <a:rPr lang="th-TH" sz="2000" dirty="0" smtClean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2000" dirty="0" smtClean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   การพัฒนาประเทศ</a:t>
            </a:r>
            <a:endParaRPr lang="th-TH" sz="20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6" name="Rounded Rectangle 73"/>
          <p:cNvSpPr/>
          <p:nvPr/>
        </p:nvSpPr>
        <p:spPr>
          <a:xfrm>
            <a:off x="5376336" y="4869160"/>
            <a:ext cx="3413404" cy="40161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2000" dirty="0" smtClean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7. ประเมินความสามารถการใช้ภาษาอังกฤษ</a:t>
            </a:r>
            <a:endParaRPr lang="th-TH" sz="20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0" name="Rounded Rectangle 73"/>
          <p:cNvSpPr/>
          <p:nvPr/>
        </p:nvSpPr>
        <p:spPr>
          <a:xfrm>
            <a:off x="5369513" y="1844824"/>
            <a:ext cx="3384376" cy="38169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2. </a:t>
            </a:r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การผลิตครูเพื่อพัฒนาท้องถิ่น </a:t>
            </a:r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(คุรุทายาท)</a:t>
            </a:r>
            <a:endParaRPr lang="th-TH" sz="20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444858" y="116632"/>
            <a:ext cx="3799419" cy="778098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ประเด็นปัญหา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5156566" y="116632"/>
            <a:ext cx="3799419" cy="778098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นโยบาย รมว.ศธ.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8" name="Straight Arrow Connector 7"/>
          <p:cNvCxnSpPr>
            <a:stCxn id="36" idx="1"/>
            <a:endCxn id="29" idx="3"/>
          </p:cNvCxnSpPr>
          <p:nvPr/>
        </p:nvCxnSpPr>
        <p:spPr>
          <a:xfrm flipH="1">
            <a:off x="4262610" y="1412946"/>
            <a:ext cx="1072762" cy="386929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>
            <a:stCxn id="36" idx="1"/>
            <a:endCxn id="33" idx="3"/>
          </p:cNvCxnSpPr>
          <p:nvPr/>
        </p:nvCxnSpPr>
        <p:spPr>
          <a:xfrm flipH="1">
            <a:off x="4225551" y="1412946"/>
            <a:ext cx="1109821" cy="1858109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>
            <a:stCxn id="50" idx="1"/>
            <a:endCxn id="29" idx="3"/>
          </p:cNvCxnSpPr>
          <p:nvPr/>
        </p:nvCxnSpPr>
        <p:spPr>
          <a:xfrm flipH="1" flipV="1">
            <a:off x="4262610" y="1799875"/>
            <a:ext cx="1106903" cy="235795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>
            <a:stCxn id="50" idx="1"/>
            <a:endCxn id="34" idx="3"/>
          </p:cNvCxnSpPr>
          <p:nvPr/>
        </p:nvCxnSpPr>
        <p:spPr>
          <a:xfrm flipH="1">
            <a:off x="4244277" y="2035670"/>
            <a:ext cx="1125236" cy="1981945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38" idx="1"/>
            <a:endCxn id="29" idx="3"/>
          </p:cNvCxnSpPr>
          <p:nvPr/>
        </p:nvCxnSpPr>
        <p:spPr>
          <a:xfrm flipH="1" flipV="1">
            <a:off x="4262610" y="1799875"/>
            <a:ext cx="1072761" cy="76840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stCxn id="36" idx="1"/>
            <a:endCxn id="26" idx="3"/>
          </p:cNvCxnSpPr>
          <p:nvPr/>
        </p:nvCxnSpPr>
        <p:spPr>
          <a:xfrm flipH="1">
            <a:off x="4244277" y="1412946"/>
            <a:ext cx="1091095" cy="106329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>
            <a:stCxn id="38" idx="1"/>
            <a:endCxn id="33" idx="3"/>
          </p:cNvCxnSpPr>
          <p:nvPr/>
        </p:nvCxnSpPr>
        <p:spPr>
          <a:xfrm flipH="1">
            <a:off x="4225551" y="2568283"/>
            <a:ext cx="1109820" cy="702772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>
            <a:stCxn id="45" idx="1"/>
            <a:endCxn id="37" idx="3"/>
          </p:cNvCxnSpPr>
          <p:nvPr/>
        </p:nvCxnSpPr>
        <p:spPr>
          <a:xfrm flipH="1">
            <a:off x="4219775" y="5673227"/>
            <a:ext cx="1159017" cy="726171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>
            <a:stCxn id="46" idx="1"/>
            <a:endCxn id="30" idx="3"/>
          </p:cNvCxnSpPr>
          <p:nvPr/>
        </p:nvCxnSpPr>
        <p:spPr>
          <a:xfrm flipH="1" flipV="1">
            <a:off x="4219775" y="4681032"/>
            <a:ext cx="1156561" cy="388934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>
            <a:stCxn id="44" idx="1"/>
          </p:cNvCxnSpPr>
          <p:nvPr/>
        </p:nvCxnSpPr>
        <p:spPr>
          <a:xfrm flipH="1" flipV="1">
            <a:off x="4310471" y="1782940"/>
            <a:ext cx="1053617" cy="1442015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>
            <a:stCxn id="40" idx="1"/>
            <a:endCxn id="34" idx="3"/>
          </p:cNvCxnSpPr>
          <p:nvPr/>
        </p:nvCxnSpPr>
        <p:spPr>
          <a:xfrm flipH="1" flipV="1">
            <a:off x="4244277" y="4017615"/>
            <a:ext cx="1110722" cy="468515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>
            <a:stCxn id="42" idx="1"/>
            <a:endCxn id="29" idx="3"/>
          </p:cNvCxnSpPr>
          <p:nvPr/>
        </p:nvCxnSpPr>
        <p:spPr>
          <a:xfrm flipH="1" flipV="1">
            <a:off x="4262610" y="1799875"/>
            <a:ext cx="1092388" cy="2106413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Rounded Rectangle 73"/>
          <p:cNvSpPr/>
          <p:nvPr/>
        </p:nvSpPr>
        <p:spPr>
          <a:xfrm>
            <a:off x="5405364" y="6093296"/>
            <a:ext cx="3384376" cy="60002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sz="2000" dirty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9</a:t>
            </a:r>
            <a:r>
              <a:rPr lang="th-TH" sz="2000" dirty="0" smtClean="0">
                <a:solidFill>
                  <a:prstClr val="black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. เกณฑ์มาตรฐานหลักสูตร</a:t>
            </a:r>
            <a:endParaRPr lang="th-TH" sz="20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88" name="Straight Arrow Connector 87"/>
          <p:cNvCxnSpPr>
            <a:stCxn id="87" idx="1"/>
            <a:endCxn id="35" idx="3"/>
          </p:cNvCxnSpPr>
          <p:nvPr/>
        </p:nvCxnSpPr>
        <p:spPr>
          <a:xfrm flipH="1" flipV="1">
            <a:off x="4240837" y="5575632"/>
            <a:ext cx="1164527" cy="817675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19954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179511" y="173831"/>
            <a:ext cx="8770493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h-TH" sz="4000" b="1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cs typeface="TH SarabunPSK" pitchFamily="34" charset="-34"/>
              </a:rPr>
              <a:t>1. อุดมศึกษาเป็นเลิศ (</a:t>
            </a:r>
            <a:r>
              <a:rPr lang="en-US" sz="4000" b="1" dirty="0" err="1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cs typeface="TH SarabunPSK" pitchFamily="34" charset="-34"/>
              </a:rPr>
              <a:t>Reprofiling</a:t>
            </a:r>
            <a:r>
              <a:rPr lang="en-US" sz="4000" b="1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cs typeface="TH SarabunPSK" pitchFamily="34" charset="-34"/>
              </a:rPr>
              <a:t>)</a:t>
            </a:r>
            <a:endParaRPr lang="th-TH" sz="4000" b="1" dirty="0">
              <a:ln w="1905"/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" name="Pentagon 19"/>
          <p:cNvSpPr/>
          <p:nvPr/>
        </p:nvSpPr>
        <p:spPr>
          <a:xfrm>
            <a:off x="123096" y="1358770"/>
            <a:ext cx="3059832" cy="2124236"/>
          </a:xfrm>
          <a:prstGeom prst="homePlat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1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  <a:sym typeface="Wingdings 2"/>
              </a:rPr>
              <a:t> </a:t>
            </a:r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สถาบันอุดมศึกษาต้องกำหนด</a:t>
            </a:r>
            <a:b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จุดเน้นในการผลิตบัณฑิตและ</a:t>
            </a:r>
          </a:p>
          <a:p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 งานวิจัย เพื่อสร้างความ</a:t>
            </a:r>
            <a:b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 เป็นเลิศและความเชี่ยวชาญ</a:t>
            </a:r>
            <a:endParaRPr lang="th-TH" sz="20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3229096" y="2509646"/>
            <a:ext cx="1838077" cy="1063370"/>
            <a:chOff x="1584180" y="1008109"/>
            <a:chExt cx="1468259" cy="734129"/>
          </a:xfrm>
        </p:grpSpPr>
        <p:sp>
          <p:nvSpPr>
            <p:cNvPr id="62" name="Rounded Rectangle 61"/>
            <p:cNvSpPr/>
            <p:nvPr/>
          </p:nvSpPr>
          <p:spPr>
            <a:xfrm>
              <a:off x="1584180" y="1008109"/>
              <a:ext cx="1468259" cy="73412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3" name="Rounded Rectangle 4"/>
            <p:cNvSpPr/>
            <p:nvPr/>
          </p:nvSpPr>
          <p:spPr>
            <a:xfrm>
              <a:off x="1605682" y="1029611"/>
              <a:ext cx="1425255" cy="6911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000" b="1" kern="1200" dirty="0" smtClean="0">
                  <a:latin typeface="TH SarabunPSK" pitchFamily="34" charset="-34"/>
                  <a:cs typeface="TH SarabunPSK" pitchFamily="34" charset="-34"/>
                </a:rPr>
                <a:t>มหาวิทยาลัยรัฐเดิมและในกำกับ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000" b="1" kern="1200" dirty="0" smtClean="0">
                  <a:latin typeface="TH SarabunPSK" pitchFamily="34" charset="-34"/>
                  <a:cs typeface="TH SarabunPSK" pitchFamily="34" charset="-34"/>
                </a:rPr>
                <a:t>22 แห่ง</a:t>
              </a:r>
              <a:endParaRPr lang="th-TH" sz="2000" b="1" kern="1200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194541" y="2674266"/>
            <a:ext cx="3816424" cy="734129"/>
            <a:chOff x="3985694" y="963026"/>
            <a:chExt cx="4440295" cy="734129"/>
          </a:xfrm>
        </p:grpSpPr>
        <p:sp>
          <p:nvSpPr>
            <p:cNvPr id="60" name="Rounded Rectangle 59"/>
            <p:cNvSpPr/>
            <p:nvPr/>
          </p:nvSpPr>
          <p:spPr>
            <a:xfrm>
              <a:off x="3985694" y="963026"/>
              <a:ext cx="4440295" cy="73412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1" name="Rounded Rectangle 6"/>
            <p:cNvSpPr/>
            <p:nvPr/>
          </p:nvSpPr>
          <p:spPr>
            <a:xfrm>
              <a:off x="4007196" y="984528"/>
              <a:ext cx="4397291" cy="6911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000" b="1" kern="1200" dirty="0" smtClean="0">
                  <a:latin typeface="TH SarabunPSK" pitchFamily="34" charset="-34"/>
                  <a:cs typeface="TH SarabunPSK" pitchFamily="34" charset="-34"/>
                </a:rPr>
                <a:t>ผลิตบัณฑิตและนักวิจัย เพื่อตอบสนองการพัฒนาประเทศ</a:t>
              </a:r>
              <a:endParaRPr lang="th-TH" sz="2000" b="1" kern="1200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225350" y="3645024"/>
            <a:ext cx="1838077" cy="1063370"/>
            <a:chOff x="1582990" y="2528110"/>
            <a:chExt cx="1468259" cy="734129"/>
          </a:xfrm>
        </p:grpSpPr>
        <p:sp>
          <p:nvSpPr>
            <p:cNvPr id="54" name="Rounded Rectangle 53"/>
            <p:cNvSpPr/>
            <p:nvPr/>
          </p:nvSpPr>
          <p:spPr>
            <a:xfrm>
              <a:off x="1582990" y="2528110"/>
              <a:ext cx="1468259" cy="73412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5" name="Rounded Rectangle 12"/>
            <p:cNvSpPr/>
            <p:nvPr/>
          </p:nvSpPr>
          <p:spPr>
            <a:xfrm>
              <a:off x="1604492" y="2549612"/>
              <a:ext cx="1425255" cy="6911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000" b="1" kern="1200" dirty="0" smtClean="0">
                  <a:latin typeface="TH SarabunPSK" pitchFamily="34" charset="-34"/>
                  <a:cs typeface="TH SarabunPSK" pitchFamily="34" charset="-34"/>
                </a:rPr>
                <a:t>มหาวิทยาลัยราช</a:t>
              </a:r>
              <a:r>
                <a:rPr lang="th-TH" sz="2000" b="1" kern="1200" dirty="0" err="1" smtClean="0">
                  <a:latin typeface="TH SarabunPSK" pitchFamily="34" charset="-34"/>
                  <a:cs typeface="TH SarabunPSK" pitchFamily="34" charset="-34"/>
                </a:rPr>
                <a:t>ภัฏ</a:t>
              </a:r>
              <a:endParaRPr lang="th-TH" sz="2000" b="1" kern="1200" dirty="0" smtClean="0">
                <a:latin typeface="TH SarabunPSK" pitchFamily="34" charset="-34"/>
                <a:cs typeface="TH SarabunPSK" pitchFamily="34" charset="-34"/>
              </a:endParaRP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000" b="1" kern="1200" dirty="0" smtClean="0">
                  <a:latin typeface="TH SarabunPSK" pitchFamily="34" charset="-34"/>
                  <a:cs typeface="TH SarabunPSK" pitchFamily="34" charset="-34"/>
                </a:rPr>
                <a:t>จำนวน 38 แห่ง</a:t>
              </a:r>
              <a:endParaRPr lang="th-TH" sz="2000" b="1" kern="1200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5167838" y="3857774"/>
            <a:ext cx="3964174" cy="637870"/>
            <a:chOff x="3985694" y="2600480"/>
            <a:chExt cx="4612198" cy="637870"/>
          </a:xfrm>
        </p:grpSpPr>
        <p:sp>
          <p:nvSpPr>
            <p:cNvPr id="52" name="Rounded Rectangle 51"/>
            <p:cNvSpPr/>
            <p:nvPr/>
          </p:nvSpPr>
          <p:spPr>
            <a:xfrm>
              <a:off x="3985694" y="2600480"/>
              <a:ext cx="4612198" cy="637870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Rounded Rectangle 14"/>
            <p:cNvSpPr/>
            <p:nvPr/>
          </p:nvSpPr>
          <p:spPr>
            <a:xfrm>
              <a:off x="4004377" y="2619163"/>
              <a:ext cx="4574832" cy="60050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000" b="1" kern="1200" dirty="0" smtClean="0">
                  <a:latin typeface="TH SarabunPSK" pitchFamily="34" charset="-34"/>
                  <a:cs typeface="TH SarabunPSK" pitchFamily="34" charset="-34"/>
                </a:rPr>
                <a:t>ผลิตบัณฑิต งานวิจัย บริการวิชาการที่มีจุดเน้นเพื่อการพัฒนาชุมชนท้องถิ่นให้มีความเข้มแข็ง</a:t>
              </a:r>
              <a:endParaRPr lang="th-TH" sz="2000" b="1" kern="1200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228892" y="4797152"/>
            <a:ext cx="1838077" cy="1394717"/>
            <a:chOff x="1582990" y="3295899"/>
            <a:chExt cx="1468259" cy="962884"/>
          </a:xfrm>
        </p:grpSpPr>
        <p:sp>
          <p:nvSpPr>
            <p:cNvPr id="50" name="Rounded Rectangle 49"/>
            <p:cNvSpPr/>
            <p:nvPr/>
          </p:nvSpPr>
          <p:spPr>
            <a:xfrm>
              <a:off x="1582990" y="3295899"/>
              <a:ext cx="1468259" cy="962884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Rounded Rectangle 16"/>
            <p:cNvSpPr/>
            <p:nvPr/>
          </p:nvSpPr>
          <p:spPr>
            <a:xfrm>
              <a:off x="1611192" y="3324101"/>
              <a:ext cx="1411855" cy="90648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000" b="1" kern="1200" dirty="0" smtClean="0">
                  <a:latin typeface="TH SarabunPSK" pitchFamily="34" charset="-34"/>
                  <a:cs typeface="TH SarabunPSK" pitchFamily="34" charset="-34"/>
                </a:rPr>
                <a:t>มหาวิทยาลัยเทคโนโลยีราชมงคล (9 แห่ง) </a:t>
              </a:r>
              <a:r>
                <a:rPr lang="th-TH" sz="2000" b="1" dirty="0">
                  <a:latin typeface="TH SarabunPSK" pitchFamily="34" charset="-34"/>
                  <a:cs typeface="TH SarabunPSK" pitchFamily="34" charset="-34"/>
                </a:rPr>
                <a:t>+ สถาบันเทคโนโลยีปทุม</a:t>
              </a:r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วัน (1 แห่ง)</a:t>
              </a:r>
              <a:endParaRPr lang="th-TH" sz="20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5167838" y="5081180"/>
            <a:ext cx="3843127" cy="826659"/>
            <a:chOff x="3985694" y="3415122"/>
            <a:chExt cx="4471363" cy="826659"/>
          </a:xfrm>
        </p:grpSpPr>
        <p:sp>
          <p:nvSpPr>
            <p:cNvPr id="48" name="Rounded Rectangle 47"/>
            <p:cNvSpPr/>
            <p:nvPr/>
          </p:nvSpPr>
          <p:spPr>
            <a:xfrm>
              <a:off x="3985694" y="3415122"/>
              <a:ext cx="4471363" cy="82665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9" name="Rounded Rectangle 18"/>
            <p:cNvSpPr/>
            <p:nvPr/>
          </p:nvSpPr>
          <p:spPr>
            <a:xfrm>
              <a:off x="4009906" y="3439334"/>
              <a:ext cx="4422939" cy="7782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000" b="1" kern="1200" dirty="0" smtClean="0">
                  <a:latin typeface="TH SarabunPSK" pitchFamily="34" charset="-34"/>
                  <a:cs typeface="TH SarabunPSK" pitchFamily="34" charset="-34"/>
                </a:rPr>
                <a:t>เน้นด้านวิชาชีพและเทคโนโลยี ส</a:t>
              </a:r>
              <a:r>
                <a:rPr lang="th-TH" sz="2000" b="1" kern="1200" dirty="0" err="1" smtClean="0">
                  <a:latin typeface="TH SarabunPSK" pitchFamily="34" charset="-34"/>
                  <a:cs typeface="TH SarabunPSK" pitchFamily="34" charset="-34"/>
                </a:rPr>
                <a:t>งเส</a:t>
              </a:r>
              <a:r>
                <a:rPr lang="th-TH" sz="2000" b="1" kern="1200" dirty="0" smtClean="0">
                  <a:latin typeface="TH SarabunPSK" pitchFamily="34" charset="-34"/>
                  <a:cs typeface="TH SarabunPSK" pitchFamily="34" charset="-34"/>
                </a:rPr>
                <a:t>ริมวิชาการและวิชาชีพชั้นสูงที่</a:t>
              </a:r>
              <a:r>
                <a:rPr lang="th-TH" sz="2000" b="1" kern="1200" dirty="0" err="1" smtClean="0">
                  <a:latin typeface="TH SarabunPSK" pitchFamily="34" charset="-34"/>
                  <a:cs typeface="TH SarabunPSK" pitchFamily="34" charset="-34"/>
                </a:rPr>
                <a:t>เน</a:t>
              </a:r>
              <a:r>
                <a:rPr lang="th-TH" sz="2000" b="1" kern="1200" dirty="0" smtClean="0">
                  <a:latin typeface="TH SarabunPSK" pitchFamily="34" charset="-34"/>
                  <a:cs typeface="TH SarabunPSK" pitchFamily="34" charset="-34"/>
                </a:rPr>
                <a:t></a:t>
              </a:r>
              <a:r>
                <a:rPr lang="th-TH" sz="2000" b="1" kern="1200" dirty="0" err="1" smtClean="0">
                  <a:latin typeface="TH SarabunPSK" pitchFamily="34" charset="-34"/>
                  <a:cs typeface="TH SarabunPSK" pitchFamily="34" charset="-34"/>
                </a:rPr>
                <a:t>นการ</a:t>
              </a:r>
              <a:r>
                <a:rPr lang="th-TH" sz="2000" b="1" kern="1200" dirty="0" smtClean="0">
                  <a:latin typeface="TH SarabunPSK" pitchFamily="34" charset="-34"/>
                  <a:cs typeface="TH SarabunPSK" pitchFamily="34" charset="-34"/>
                </a:rPr>
                <a:t>ปฏิบัติ</a:t>
              </a: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3203848" y="1357518"/>
            <a:ext cx="1838077" cy="1063370"/>
            <a:chOff x="1584180" y="1008109"/>
            <a:chExt cx="1468259" cy="734129"/>
          </a:xfrm>
        </p:grpSpPr>
        <p:sp>
          <p:nvSpPr>
            <p:cNvPr id="66" name="Rounded Rectangle 65"/>
            <p:cNvSpPr/>
            <p:nvPr/>
          </p:nvSpPr>
          <p:spPr>
            <a:xfrm>
              <a:off x="1584180" y="1008109"/>
              <a:ext cx="1468259" cy="73412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7" name="Rounded Rectangle 4"/>
            <p:cNvSpPr/>
            <p:nvPr/>
          </p:nvSpPr>
          <p:spPr>
            <a:xfrm>
              <a:off x="1605682" y="1029611"/>
              <a:ext cx="1425255" cy="6911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000" b="1" kern="1200" dirty="0" smtClean="0">
                  <a:latin typeface="TH SarabunPSK" pitchFamily="34" charset="-34"/>
                  <a:cs typeface="TH SarabunPSK" pitchFamily="34" charset="-34"/>
                </a:rPr>
                <a:t>กลุ่มมหาวิทยาลัยวิจัย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000" b="1" kern="1200" dirty="0" smtClean="0">
                  <a:latin typeface="TH SarabunPSK" pitchFamily="34" charset="-34"/>
                  <a:cs typeface="TH SarabunPSK" pitchFamily="34" charset="-34"/>
                </a:rPr>
                <a:t>9 แห่ง</a:t>
              </a:r>
              <a:endParaRPr lang="th-TH" sz="2000" b="1" kern="1200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5153026" y="1546733"/>
            <a:ext cx="3816424" cy="734129"/>
            <a:chOff x="3985694" y="963026"/>
            <a:chExt cx="4440295" cy="734129"/>
          </a:xfrm>
        </p:grpSpPr>
        <p:sp>
          <p:nvSpPr>
            <p:cNvPr id="69" name="Rounded Rectangle 68"/>
            <p:cNvSpPr/>
            <p:nvPr/>
          </p:nvSpPr>
          <p:spPr>
            <a:xfrm>
              <a:off x="3985694" y="963026"/>
              <a:ext cx="4440295" cy="73412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0" name="Rounded Rectangle 6"/>
            <p:cNvSpPr/>
            <p:nvPr/>
          </p:nvSpPr>
          <p:spPr>
            <a:xfrm>
              <a:off x="4007196" y="984528"/>
              <a:ext cx="4397291" cy="6911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000" b="1" dirty="0">
                  <a:latin typeface="TH SarabunPSK" pitchFamily="34" charset="-34"/>
                  <a:cs typeface="TH SarabunPSK" pitchFamily="34" charset="-34"/>
                </a:rPr>
                <a:t>ผลิตบัณฑิตและนักวิจัย </a:t>
              </a:r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เพื่อไปแข่งขัน</a:t>
              </a:r>
              <a:r>
                <a:rPr lang="th-TH" sz="2000" b="1" kern="1200" dirty="0" smtClean="0">
                  <a:latin typeface="TH SarabunPSK" pitchFamily="34" charset="-34"/>
                  <a:cs typeface="TH SarabunPSK" pitchFamily="34" charset="-34"/>
                </a:rPr>
                <a:t>กันในระดับโลก</a:t>
              </a:r>
              <a:endParaRPr lang="th-TH" sz="2000" b="1" kern="1200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31" name="Pentagon 19"/>
          <p:cNvSpPr/>
          <p:nvPr/>
        </p:nvSpPr>
        <p:spPr>
          <a:xfrm>
            <a:off x="97344" y="3756721"/>
            <a:ext cx="3059832" cy="2124236"/>
          </a:xfrm>
          <a:prstGeom prst="homePlat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>
              <a:spcBef>
                <a:spcPct val="0"/>
              </a:spcBef>
              <a:defRPr/>
            </a:pPr>
            <a:r>
              <a:rPr lang="th-TH" sz="11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  <a:sym typeface="Wingdings 2"/>
              </a:rPr>
              <a:t> </a:t>
            </a:r>
            <a:r>
              <a:rPr lang="th-TH" sz="2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ให้</a:t>
            </a:r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สถาบันอุดมศึกษา</a:t>
            </a:r>
            <a:b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 เปิด</a:t>
            </a:r>
            <a:r>
              <a:rPr lang="th-TH" sz="2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หลักสูตรที่เน้น</a:t>
            </a:r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ตาม</a:t>
            </a:r>
            <a:b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 ความ</a:t>
            </a:r>
            <a:r>
              <a:rPr lang="th-TH" sz="2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ถนัดและความเป็น</a:t>
            </a:r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เลิศ  </a:t>
            </a:r>
            <a:b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 ของ</a:t>
            </a:r>
            <a:r>
              <a:rPr lang="th-TH" sz="2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แต่ละสถาบัน</a:t>
            </a:r>
          </a:p>
        </p:txBody>
      </p:sp>
    </p:spTree>
    <p:extLst>
      <p:ext uri="{BB962C8B-B14F-4D97-AF65-F5344CB8AC3E}">
        <p14:creationId xmlns:p14="http://schemas.microsoft.com/office/powerpoint/2010/main" xmlns="" val="206992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5259536" y="1735394"/>
            <a:ext cx="3272904" cy="112371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>
            <a:defPPr>
              <a:defRPr lang="th-TH"/>
            </a:defPPr>
            <a:lvl1pPr marL="342900" lvl="0" indent="-342900">
              <a:lnSpc>
                <a:spcPct val="150000"/>
              </a:lnSpc>
              <a:buFont typeface="Wingdings" pitchFamily="2" charset="2"/>
              <a:buChar char="Ø"/>
              <a:defRPr sz="2400" b="1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indent="0">
              <a:buNone/>
            </a:pPr>
            <a:r>
              <a:rPr lang="en-US" sz="4000" dirty="0" smtClean="0"/>
              <a:t>40000 </a:t>
            </a:r>
            <a:r>
              <a:rPr lang="th-TH" sz="4000" dirty="0" smtClean="0"/>
              <a:t>คน ใน </a:t>
            </a:r>
            <a:r>
              <a:rPr lang="en-US" sz="4000" dirty="0" smtClean="0"/>
              <a:t>10 </a:t>
            </a:r>
            <a:r>
              <a:rPr lang="th-TH" sz="4000" dirty="0" smtClean="0"/>
              <a:t>ปี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69802" y="1079584"/>
            <a:ext cx="3681126" cy="2553891"/>
          </a:xfrm>
          <a:prstGeom prst="flowChartAlternateProcess">
            <a:avLst/>
          </a:prstGeom>
          <a:solidFill>
            <a:schemeClr val="tx2">
              <a:lumMod val="20000"/>
              <a:lumOff val="80000"/>
            </a:schemeClr>
          </a:solidFill>
          <a:ln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marL="342900" lvl="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th-TH" sz="24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ผลิตครูดี เก่ง มีความรู้ทางวิชาการ </a:t>
            </a:r>
          </a:p>
          <a:p>
            <a:pPr marL="342900" lvl="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th-TH" sz="24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เชี่ยวชาญทางวิชาชีพ </a:t>
            </a:r>
          </a:p>
          <a:p>
            <a:pPr marL="342900" lvl="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th-TH" sz="24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ตอบสนองความต้องการครู</a:t>
            </a:r>
            <a:r>
              <a:rPr lang="th-TH" sz="24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ในสาขาวิชาและพื้นที่ที่ขาด</a:t>
            </a:r>
            <a:r>
              <a:rPr lang="th-TH" sz="24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แคลน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9511" y="173831"/>
            <a:ext cx="8770493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h-TH" sz="4000" b="1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cs typeface="TH SarabunPSK" pitchFamily="34" charset="-34"/>
              </a:rPr>
              <a:t>2. การผลิตครูเพื่อพัฒนาท้องถิ่น (คุรุทายาท)</a:t>
            </a:r>
            <a:endParaRPr lang="th-TH" sz="4000" b="1" dirty="0">
              <a:ln w="1905"/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995936" y="2005528"/>
            <a:ext cx="1038592" cy="658232"/>
            <a:chOff x="3995936" y="2437576"/>
            <a:chExt cx="1275824" cy="658232"/>
          </a:xfrm>
        </p:grpSpPr>
        <p:sp>
          <p:nvSpPr>
            <p:cNvPr id="5" name="เครื่องหมายบั้ง 4"/>
            <p:cNvSpPr/>
            <p:nvPr/>
          </p:nvSpPr>
          <p:spPr>
            <a:xfrm>
              <a:off x="3995936" y="2447736"/>
              <a:ext cx="360040" cy="648072"/>
            </a:xfrm>
            <a:prstGeom prst="chevron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schemeClr val="tx1"/>
                </a:solidFill>
              </a:endParaRPr>
            </a:p>
          </p:txBody>
        </p:sp>
        <p:sp>
          <p:nvSpPr>
            <p:cNvPr id="11" name="เครื่องหมายบั้ง 10"/>
            <p:cNvSpPr/>
            <p:nvPr/>
          </p:nvSpPr>
          <p:spPr>
            <a:xfrm>
              <a:off x="4223008" y="2447736"/>
              <a:ext cx="360040" cy="648072"/>
            </a:xfrm>
            <a:prstGeom prst="chevron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schemeClr val="tx1"/>
                </a:solidFill>
              </a:endParaRPr>
            </a:p>
          </p:txBody>
        </p:sp>
        <p:sp>
          <p:nvSpPr>
            <p:cNvPr id="13" name="เครื่องหมายบั้ง 12"/>
            <p:cNvSpPr/>
            <p:nvPr/>
          </p:nvSpPr>
          <p:spPr>
            <a:xfrm>
              <a:off x="4447416" y="2447736"/>
              <a:ext cx="360040" cy="648072"/>
            </a:xfrm>
            <a:prstGeom prst="chevron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schemeClr val="tx1"/>
                </a:solidFill>
              </a:endParaRPr>
            </a:p>
          </p:txBody>
        </p:sp>
        <p:sp>
          <p:nvSpPr>
            <p:cNvPr id="14" name="เครื่องหมายบั้ง 13"/>
            <p:cNvSpPr/>
            <p:nvPr/>
          </p:nvSpPr>
          <p:spPr>
            <a:xfrm>
              <a:off x="4674488" y="2437576"/>
              <a:ext cx="360040" cy="648072"/>
            </a:xfrm>
            <a:prstGeom prst="chevron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schemeClr val="tx1"/>
                </a:solidFill>
              </a:endParaRPr>
            </a:p>
          </p:txBody>
        </p:sp>
        <p:sp>
          <p:nvSpPr>
            <p:cNvPr id="17" name="เครื่องหมายบั้ง 16"/>
            <p:cNvSpPr/>
            <p:nvPr/>
          </p:nvSpPr>
          <p:spPr>
            <a:xfrm>
              <a:off x="4911720" y="2437576"/>
              <a:ext cx="360040" cy="648072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schemeClr val="tx1"/>
                </a:solidFill>
              </a:endParaRPr>
            </a:p>
          </p:txBody>
        </p:sp>
      </p:grpSp>
      <p:sp>
        <p:nvSpPr>
          <p:cNvPr id="6" name="สี่เหลี่ยมผืนผ้า 5"/>
          <p:cNvSpPr/>
          <p:nvPr/>
        </p:nvSpPr>
        <p:spPr>
          <a:xfrm>
            <a:off x="6082572" y="1124744"/>
            <a:ext cx="1512168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เป้าหมาย</a:t>
            </a:r>
            <a:endParaRPr lang="th-TH" sz="3200" b="1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9" name="สี่เหลี่ยมผืนผ้า 18"/>
          <p:cNvSpPr/>
          <p:nvPr/>
        </p:nvSpPr>
        <p:spPr>
          <a:xfrm>
            <a:off x="-324544" y="4256221"/>
            <a:ext cx="3715287" cy="8562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คัดเลือก </a:t>
            </a:r>
            <a:r>
              <a:rPr lang="th-TH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ผู้สำเร็จ ม. 6 /</a:t>
            </a:r>
            <a:r>
              <a:rPr lang="th-TH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ปวช.</a:t>
            </a:r>
            <a:endParaRPr lang="th-TH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รูปห้าเหลี่ยม 6"/>
          <p:cNvSpPr/>
          <p:nvPr/>
        </p:nvSpPr>
        <p:spPr>
          <a:xfrm>
            <a:off x="179512" y="4986747"/>
            <a:ext cx="2674350" cy="436381"/>
          </a:xfrm>
          <a:prstGeom prst="homePlat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โรงเรียนจุฬา</a:t>
            </a:r>
            <a:r>
              <a:rPr lang="th-TH" sz="2000" b="1" dirty="0" err="1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ภรณ</a:t>
            </a:r>
            <a:r>
              <a:rPr lang="th-TH" sz="2000" b="1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ราชวิทยาลัย</a:t>
            </a:r>
            <a:endParaRPr lang="th-TH" sz="2000" b="1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1" name="รูปห้าเหลี่ยม 20"/>
          <p:cNvSpPr/>
          <p:nvPr/>
        </p:nvSpPr>
        <p:spPr>
          <a:xfrm>
            <a:off x="181702" y="5540216"/>
            <a:ext cx="2674350" cy="436381"/>
          </a:xfrm>
          <a:prstGeom prst="homePlat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โรงเรียนเทคโนโลยีฐาน</a:t>
            </a:r>
            <a:r>
              <a:rPr lang="th-TH" sz="2000" b="1" dirty="0" err="1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วิทย์</a:t>
            </a:r>
            <a:endParaRPr lang="th-TH" sz="2000" b="1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2" name="รูปห้าเหลี่ยม 21"/>
          <p:cNvSpPr/>
          <p:nvPr/>
        </p:nvSpPr>
        <p:spPr>
          <a:xfrm>
            <a:off x="181702" y="6118837"/>
            <a:ext cx="2674350" cy="436381"/>
          </a:xfrm>
          <a:prstGeom prst="homePlat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เด็กดีเรียนเก่งโรงเรียนอื่นๆ</a:t>
            </a:r>
            <a:endParaRPr lang="th-TH" sz="2000" b="1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สี่เหลี่ยมผืนผ้ามุมมน 9"/>
          <p:cNvSpPr/>
          <p:nvPr/>
        </p:nvSpPr>
        <p:spPr>
          <a:xfrm>
            <a:off x="6323233" y="4909374"/>
            <a:ext cx="2209207" cy="177010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บรรจุทดแทน</a:t>
            </a:r>
          </a:p>
          <a:p>
            <a:r>
              <a:rPr lang="th-TH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อัตราครูเกษียณ</a:t>
            </a:r>
          </a:p>
          <a:p>
            <a:r>
              <a:rPr lang="th-TH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ตามภูมิลำเนาเดิม </a:t>
            </a:r>
          </a:p>
        </p:txBody>
      </p:sp>
      <p:sp>
        <p:nvSpPr>
          <p:cNvPr id="4" name="Pentagon 3"/>
          <p:cNvSpPr/>
          <p:nvPr/>
        </p:nvSpPr>
        <p:spPr>
          <a:xfrm>
            <a:off x="2853861" y="4986747"/>
            <a:ext cx="3469371" cy="1615364"/>
          </a:xfrm>
          <a:prstGeom prst="homePlate">
            <a:avLst>
              <a:gd name="adj" fmla="val 4339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ศึกษาระดับปริญญาตรีในสถานศึกษาอุดมศึกษา</a:t>
            </a:r>
          </a:p>
          <a:p>
            <a:pPr marL="342900" indent="-342900" algn="ctr">
              <a:buFont typeface="Wingdings" pitchFamily="2" charset="2"/>
              <a:buChar char="ü"/>
            </a:pPr>
            <a:r>
              <a:rPr lang="th-TH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ให้ทุนกู้ยืม</a:t>
            </a:r>
            <a:r>
              <a:rPr lang="en-US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100%</a:t>
            </a:r>
            <a:r>
              <a:rPr lang="th-TH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</a:t>
            </a:r>
          </a:p>
        </p:txBody>
      </p:sp>
      <p:sp>
        <p:nvSpPr>
          <p:cNvPr id="12" name="Explosion 1 11"/>
          <p:cNvSpPr/>
          <p:nvPr/>
        </p:nvSpPr>
        <p:spPr>
          <a:xfrm>
            <a:off x="5148064" y="2855116"/>
            <a:ext cx="3942304" cy="2349821"/>
          </a:xfrm>
          <a:prstGeom prst="irregularSeal1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สอบชิง</a:t>
            </a:r>
            <a:r>
              <a:rPr lang="th-TH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ทุน</a:t>
            </a:r>
          </a:p>
          <a:p>
            <a:pPr algn="ctr"/>
            <a:r>
              <a:rPr lang="th-TH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ต่างประเทศ </a:t>
            </a:r>
            <a:r>
              <a:rPr lang="th-TH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100 ทุน </a:t>
            </a:r>
            <a:br>
              <a:rPr lang="th-TH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ในประเทศ 100 </a:t>
            </a:r>
            <a:r>
              <a:rPr lang="th-TH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ทุน</a:t>
            </a:r>
            <a:endParaRPr lang="th-TH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73186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30069" y="1844824"/>
            <a:ext cx="4613939" cy="4968552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5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th-TH" sz="2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อุตสาหกรรมเป้าหมายของประเทศ 10 </a:t>
            </a:r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อุตสาหกรรมเป้าหมาย</a:t>
            </a:r>
            <a:endParaRPr lang="th-TH" sz="20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pPr lvl="0"/>
            <a:r>
              <a:rPr lang="th-TH" sz="2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1. การต่อยอด 5 อุตสาหกรรมเดิมที่มีศักยภาพ (</a:t>
            </a:r>
            <a:r>
              <a:rPr lang="en-US" sz="2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First S-curve)</a:t>
            </a:r>
            <a:endParaRPr lang="th-TH" sz="20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pPr lvl="0"/>
            <a:r>
              <a:rPr lang="th-TH" sz="2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ประกอบด้วย </a:t>
            </a:r>
          </a:p>
          <a:p>
            <a:pPr lvl="0"/>
            <a:r>
              <a:rPr lang="th-TH" sz="20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1.1 ยานยนต์สมัยใหม่</a:t>
            </a:r>
            <a:r>
              <a:rPr lang="en-US" sz="20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</a:t>
            </a:r>
          </a:p>
          <a:p>
            <a:pPr lvl="0"/>
            <a:r>
              <a:rPr lang="th-TH" sz="20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1.2 อิเล็กทรอนิกส์อัจฉริยะ</a:t>
            </a:r>
            <a:endParaRPr lang="en-US" sz="20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pPr lvl="0"/>
            <a:r>
              <a:rPr lang="th-TH" sz="20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1.3 การท่องเที่ยวกลุ่มรายได้ดีและการท่องเที่ยวเชิงสุขภาพ</a:t>
            </a:r>
            <a:r>
              <a:rPr lang="en-US" sz="20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</a:t>
            </a:r>
          </a:p>
          <a:p>
            <a:pPr lvl="0"/>
            <a:r>
              <a:rPr lang="th-TH" sz="20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1.4 การเกษตรและเทคโนโลยีชีวภาพ</a:t>
            </a:r>
            <a:r>
              <a:rPr lang="en-US" sz="20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</a:t>
            </a:r>
          </a:p>
          <a:p>
            <a:pPr lvl="0"/>
            <a:r>
              <a:rPr lang="th-TH" sz="20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1.5 การแปรรูปอาหาร</a:t>
            </a:r>
            <a:endParaRPr lang="en-US" sz="20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pPr lvl="0"/>
            <a:r>
              <a:rPr lang="en-US" sz="2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2. </a:t>
            </a:r>
            <a:r>
              <a:rPr lang="th-TH" sz="2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การเติม 5 อุตสาหกรรมอนาคต (</a:t>
            </a:r>
            <a:r>
              <a:rPr lang="en-US" sz="2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New S-curve)</a:t>
            </a:r>
            <a:endParaRPr lang="th-TH" sz="20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pPr lvl="0"/>
            <a:r>
              <a:rPr lang="th-TH" sz="2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ประกอบด้วย </a:t>
            </a:r>
          </a:p>
          <a:p>
            <a:pPr lvl="0"/>
            <a:r>
              <a:rPr lang="th-TH" sz="20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2.1 หุ่นยนต์</a:t>
            </a:r>
          </a:p>
          <a:p>
            <a:pPr lvl="0"/>
            <a:r>
              <a:rPr lang="th-TH" sz="20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2.2 การบิน</a:t>
            </a:r>
            <a:r>
              <a:rPr lang="th-TH" sz="2000" dirty="0" err="1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และโล</a:t>
            </a:r>
            <a:r>
              <a:rPr lang="th-TH" sz="20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จิ</a:t>
            </a:r>
            <a:r>
              <a:rPr lang="th-TH" sz="2000" dirty="0" err="1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สติกส์</a:t>
            </a:r>
            <a:r>
              <a:rPr lang="en-US" sz="20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</a:t>
            </a:r>
          </a:p>
          <a:p>
            <a:pPr lvl="0"/>
            <a:r>
              <a:rPr lang="th-TH" sz="20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2.3 เชื้อเพลิงชีวภาพและเคมีชีวภาพ</a:t>
            </a:r>
            <a:r>
              <a:rPr lang="en-US" sz="20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lvl="0"/>
            <a:r>
              <a:rPr lang="th-TH" sz="20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2.4 ดิจิตอล</a:t>
            </a:r>
            <a:r>
              <a:rPr lang="en-US" sz="20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lvl="0"/>
            <a:r>
              <a:rPr lang="th-TH" sz="20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2.5 การแพทย์ครบวงจร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716016" y="1844824"/>
            <a:ext cx="4320480" cy="496855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เขตพัฒนาเศรษฐกิจพิเศษที่มีการประกาศทั้งหมด </a:t>
            </a:r>
            <a:b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13 กลุ่มกิจการ ประกอบด้วย </a:t>
            </a:r>
          </a:p>
          <a:p>
            <a:pPr lvl="0"/>
            <a:r>
              <a:rPr lang="th-TH" sz="20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1) อุตสาหกรรมเกษตร ประมงและกิจการที่เกี่ยวข้อง </a:t>
            </a:r>
          </a:p>
          <a:p>
            <a:pPr lvl="0"/>
            <a:r>
              <a:rPr lang="th-TH" sz="20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2) เซรา</a:t>
            </a:r>
            <a:r>
              <a:rPr lang="th-TH" sz="2000" dirty="0" err="1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มิกส์</a:t>
            </a:r>
            <a:r>
              <a:rPr lang="th-TH" sz="20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lvl="0"/>
            <a:r>
              <a:rPr lang="th-TH" sz="20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3) อุตสาหกรรมสิ่งทอ เครื่องนุ่งห่ม และเครื่องหนัง </a:t>
            </a:r>
          </a:p>
          <a:p>
            <a:pPr lvl="0"/>
            <a:r>
              <a:rPr lang="th-TH" sz="20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4) อุตสาหกรรมผลิตเครื่องเรือน </a:t>
            </a:r>
          </a:p>
          <a:p>
            <a:pPr lvl="0"/>
            <a:r>
              <a:rPr lang="th-TH" sz="20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5) อุตสาหกรรม</a:t>
            </a:r>
            <a:r>
              <a:rPr lang="th-TH" sz="2000" dirty="0" err="1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อัญมณี</a:t>
            </a:r>
            <a:r>
              <a:rPr lang="th-TH" sz="20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และเครื่องประดับ     </a:t>
            </a:r>
          </a:p>
          <a:p>
            <a:pPr lvl="0"/>
            <a:r>
              <a:rPr lang="th-TH" sz="20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6) การผลิตเครื่องมือแพทย์ </a:t>
            </a:r>
          </a:p>
          <a:p>
            <a:pPr lvl="0"/>
            <a:r>
              <a:rPr lang="th-TH" sz="20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7) อุตสาหกรรมยานยนต์ เครื่องจักรและชิ้นส่วน </a:t>
            </a:r>
          </a:p>
          <a:p>
            <a:pPr lvl="0"/>
            <a:r>
              <a:rPr lang="th-TH" sz="20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8) อุตสาหกรรมเครื่องใช้ไฟฟ้าและอิเล็กทรอนิกส์ </a:t>
            </a:r>
          </a:p>
          <a:p>
            <a:pPr lvl="0"/>
            <a:r>
              <a:rPr lang="th-TH" sz="20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9) การผลิตพลาสติก </a:t>
            </a:r>
          </a:p>
          <a:p>
            <a:pPr lvl="0"/>
            <a:r>
              <a:rPr lang="th-TH" sz="20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10) การผลิตยา </a:t>
            </a:r>
          </a:p>
          <a:p>
            <a:pPr lvl="0"/>
            <a:r>
              <a:rPr lang="th-TH" sz="20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11) </a:t>
            </a:r>
            <a:r>
              <a:rPr lang="th-TH" sz="2000" dirty="0" err="1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กิจการโล</a:t>
            </a:r>
            <a:r>
              <a:rPr lang="th-TH" sz="20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จิ</a:t>
            </a:r>
            <a:r>
              <a:rPr lang="th-TH" sz="2000" dirty="0" err="1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สติกส์</a:t>
            </a:r>
            <a:r>
              <a:rPr lang="th-TH" sz="20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lvl="0"/>
            <a:r>
              <a:rPr lang="th-TH" sz="20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12) นิคมหรือเขตอุตสาหกรรม </a:t>
            </a:r>
          </a:p>
          <a:p>
            <a:pPr lvl="0"/>
            <a:r>
              <a:rPr lang="th-TH" sz="20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13) กิจการเพื่อสนับสนุนการท่องเที่ยว </a:t>
            </a:r>
            <a:endParaRPr lang="th-TH" sz="20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512" y="116632"/>
            <a:ext cx="8770493" cy="120032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h-TH" sz="3600" b="1" dirty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cs typeface="TH SarabunPSK" pitchFamily="34" charset="-34"/>
              </a:rPr>
              <a:t>3</a:t>
            </a:r>
            <a:r>
              <a:rPr lang="th-TH" sz="3600" b="1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cs typeface="TH SarabunPSK" pitchFamily="34" charset="-34"/>
              </a:rPr>
              <a:t>. ผลิตกำลังคนที่</a:t>
            </a:r>
            <a:r>
              <a:rPr lang="th-TH" sz="3600" b="1" dirty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cs typeface="TH SarabunPSK" pitchFamily="34" charset="-34"/>
              </a:rPr>
              <a:t>ตอบสนองความต้องการ 10 อุตสาหกรรม</a:t>
            </a:r>
            <a:r>
              <a:rPr lang="th-TH" sz="3600" b="1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cs typeface="TH SarabunPSK" pitchFamily="34" charset="-34"/>
              </a:rPr>
              <a:t>เป้าหมาย</a:t>
            </a:r>
            <a:br>
              <a:rPr lang="th-TH" sz="3600" b="1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3600" b="1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cs typeface="TH SarabunPSK" pitchFamily="34" charset="-34"/>
              </a:rPr>
              <a:t>   </a:t>
            </a:r>
            <a:r>
              <a:rPr lang="th-TH" sz="3600" b="1" dirty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cs typeface="TH SarabunPSK" pitchFamily="34" charset="-34"/>
              </a:rPr>
              <a:t>รวมทั้งเขตพัฒนาเศรษฐกิจ</a:t>
            </a:r>
            <a:r>
              <a:rPr lang="th-TH" sz="3600" b="1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cs typeface="TH SarabunPSK" pitchFamily="34" charset="-34"/>
              </a:rPr>
              <a:t>พิเศษ</a:t>
            </a:r>
            <a:endParaRPr lang="th-TH" sz="3600" b="1" dirty="0">
              <a:ln w="1905"/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ลูกศรขวาท้ายขีด 3"/>
          <p:cNvSpPr/>
          <p:nvPr/>
        </p:nvSpPr>
        <p:spPr>
          <a:xfrm rot="5400000">
            <a:off x="1799692" y="1208949"/>
            <a:ext cx="576064" cy="792088"/>
          </a:xfrm>
          <a:prstGeom prst="striped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ลูกศรขวาท้ายขีด 12"/>
          <p:cNvSpPr/>
          <p:nvPr/>
        </p:nvSpPr>
        <p:spPr>
          <a:xfrm rot="5400000">
            <a:off x="6408204" y="1208949"/>
            <a:ext cx="576064" cy="792088"/>
          </a:xfrm>
          <a:prstGeom prst="striped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911446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45383" y="4941168"/>
            <a:ext cx="4248472" cy="79208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5) สร้างความร่วมมือระหว่างสถานประกอบการ และสถาบันอุดมศึกษา</a:t>
            </a:r>
            <a:endParaRPr lang="th-TH" sz="20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139952" y="1124744"/>
            <a:ext cx="4248472" cy="63408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th-TH" sz="2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1) เตรียมความพร้อมของนักศึกษา </a:t>
            </a:r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เข้า</a:t>
            </a:r>
            <a:r>
              <a:rPr lang="th-TH" sz="2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สู่ระบบการ</a:t>
            </a:r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ทำงาน</a:t>
            </a:r>
            <a:endParaRPr lang="en-US" sz="20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139952" y="1873833"/>
            <a:ext cx="4248472" cy="54705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en-US" sz="2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2) </a:t>
            </a:r>
            <a:r>
              <a:rPr lang="th-TH" sz="2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เพิ่มเติมประสบการณ์ทางด้านวิชาการ </a:t>
            </a:r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วิชาชีพ</a:t>
            </a:r>
            <a:endParaRPr lang="th-TH" sz="20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126150" y="2564904"/>
            <a:ext cx="4248472" cy="100811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th-TH" sz="2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3) </a:t>
            </a:r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สถาน</a:t>
            </a:r>
            <a:r>
              <a:rPr lang="th-TH" sz="2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ประกอบการทั้งภาคเอกชน และภาครัฐได้มีส่วนร่วมในการพัฒนาคุณภาพบัณฑิต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139952" y="3789040"/>
            <a:ext cx="4248472" cy="93610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th-TH" sz="2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4) </a:t>
            </a:r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พัฒนา</a:t>
            </a:r>
            <a:r>
              <a:rPr lang="th-TH" sz="2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หลักสูตรและการเรียนการ</a:t>
            </a:r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สอนตรง</a:t>
            </a:r>
            <a:r>
              <a:rPr lang="th-TH" sz="2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กับความต้องการ</a:t>
            </a:r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ของตลาดแรงงาน</a:t>
            </a:r>
            <a:endParaRPr lang="th-TH" sz="20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25" name="Diagram 24"/>
          <p:cNvGraphicFramePr/>
          <p:nvPr>
            <p:extLst>
              <p:ext uri="{D42A27DB-BD31-4B8C-83A1-F6EECF244321}">
                <p14:modId xmlns:p14="http://schemas.microsoft.com/office/powerpoint/2010/main" xmlns="" val="355883326"/>
              </p:ext>
            </p:extLst>
          </p:nvPr>
        </p:nvGraphicFramePr>
        <p:xfrm>
          <a:off x="-756592" y="848596"/>
          <a:ext cx="5019857" cy="3240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27" name="Straight Connector 26"/>
          <p:cNvCxnSpPr/>
          <p:nvPr/>
        </p:nvCxnSpPr>
        <p:spPr>
          <a:xfrm>
            <a:off x="2843808" y="1506270"/>
            <a:ext cx="1282342" cy="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endCxn id="15" idx="1"/>
          </p:cNvCxnSpPr>
          <p:nvPr/>
        </p:nvCxnSpPr>
        <p:spPr>
          <a:xfrm>
            <a:off x="2843808" y="1506270"/>
            <a:ext cx="1296144" cy="641091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endCxn id="16" idx="1"/>
          </p:cNvCxnSpPr>
          <p:nvPr/>
        </p:nvCxnSpPr>
        <p:spPr>
          <a:xfrm>
            <a:off x="2843808" y="1506270"/>
            <a:ext cx="1282342" cy="156269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2843808" y="1506270"/>
            <a:ext cx="1301575" cy="2858834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endCxn id="2" idx="1"/>
          </p:cNvCxnSpPr>
          <p:nvPr/>
        </p:nvCxnSpPr>
        <p:spPr>
          <a:xfrm>
            <a:off x="2843808" y="1506270"/>
            <a:ext cx="1301575" cy="3830942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70031" y="118346"/>
            <a:ext cx="8770493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h-TH" sz="3600" b="1" dirty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cs typeface="TH SarabunPSK" pitchFamily="34" charset="-34"/>
              </a:rPr>
              <a:t>4. ทวิภาคี (</a:t>
            </a:r>
            <a:r>
              <a:rPr lang="th-TH" sz="3600" b="1" dirty="0" err="1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cs typeface="TH SarabunPSK" pitchFamily="34" charset="-34"/>
              </a:rPr>
              <a:t>สห</a:t>
            </a:r>
            <a:r>
              <a:rPr lang="th-TH" sz="3600" b="1" dirty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cs typeface="TH SarabunPSK" pitchFamily="34" charset="-34"/>
              </a:rPr>
              <a:t>กิจศึกษา </a:t>
            </a:r>
            <a:r>
              <a:rPr lang="en-US" sz="3600" b="1" dirty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cs typeface="TH SarabunPSK" pitchFamily="34" charset="-34"/>
              </a:rPr>
              <a:t>(Work Integrated  learning :WIL)) </a:t>
            </a:r>
            <a:endParaRPr lang="th-TH" sz="3600" b="1" dirty="0">
              <a:ln w="1905"/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7318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83568" y="2132856"/>
            <a:ext cx="7704856" cy="221599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“ให้มีการจัดการศึกษาต่อเนื่องระดับปริญญาตรี </a:t>
            </a:r>
            <a:r>
              <a:rPr lang="th-TH" sz="32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เพื่อเปิด</a:t>
            </a:r>
            <a:r>
              <a:rPr lang="th-TH" sz="32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โอกาสในการศึกษาต่อระดับปริญญา</a:t>
            </a:r>
            <a:r>
              <a:rPr lang="th-TH" sz="32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ตรีของนักศึกษาสายอาชีวศึกษา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ที่เป็นการสร้างแรงจูงใจในการเลือกเส้นทางสู่สายอาชีพ ให้เพิ่มมากขึ้น”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1" y="173831"/>
            <a:ext cx="8770493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h-TH" sz="4000" b="1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cs typeface="TH SarabunPSK" pitchFamily="34" charset="-34"/>
              </a:rPr>
              <a:t>5. ปริญญาตรีต่อเนื่อง</a:t>
            </a:r>
            <a:endParaRPr lang="th-TH" sz="4000" b="1" dirty="0">
              <a:ln w="1905"/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96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131840" y="1268760"/>
            <a:ext cx="5948150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Pentagon 25"/>
          <p:cNvSpPr/>
          <p:nvPr/>
        </p:nvSpPr>
        <p:spPr>
          <a:xfrm>
            <a:off x="48424" y="1294944"/>
            <a:ext cx="3059832" cy="2088232"/>
          </a:xfrm>
          <a:prstGeom prst="homePlat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สถาบันอุดมศึกษา</a:t>
            </a:r>
            <a:b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20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ภายใต้</a:t>
            </a:r>
            <a:r>
              <a:rPr lang="th-TH" sz="2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เครือข่าย 9 เครือข่ายลงไปช่วยพัฒนาสถานศึกษาขั้นพื้นฐานในพื้นที่</a:t>
            </a:r>
          </a:p>
          <a:p>
            <a:pPr algn="ctr"/>
            <a:endParaRPr lang="th-TH" sz="11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1" y="173831"/>
            <a:ext cx="8770493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h-TH" sz="4000" b="1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cs typeface="TH SarabunPSK" pitchFamily="34" charset="-34"/>
              </a:rPr>
              <a:t>6. เครือข่ายอุดมศึกษาพี่เลี้ยง</a:t>
            </a:r>
            <a:endParaRPr lang="th-TH" sz="4000" b="1" dirty="0">
              <a:ln w="1905"/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0" y="4045391"/>
            <a:ext cx="2592289" cy="2677656"/>
          </a:xfrm>
          <a:prstGeom prst="rect">
            <a:avLst/>
          </a:prstGeom>
          <a:solidFill>
            <a:srgbClr val="FFCC66"/>
          </a:solidFill>
        </p:spPr>
        <p:txBody>
          <a:bodyPr wrap="square" rtlCol="0">
            <a:spAutoFit/>
          </a:bodyPr>
          <a:lstStyle/>
          <a:p>
            <a:r>
              <a:rPr lang="th-TH" sz="2400" b="1" u="sng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ตัวอย่าง</a:t>
            </a:r>
          </a:p>
          <a:p>
            <a:r>
              <a:rPr lang="th-TH" sz="24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มหาวิทยาลัยในพื้นที่สนับสนุน</a:t>
            </a:r>
            <a:r>
              <a:rPr lang="th-TH" sz="2400" b="1" dirty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และช่วยเหลือโรงเรียนจุฬา</a:t>
            </a:r>
            <a:r>
              <a:rPr lang="th-TH" sz="24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ภรณ-</a:t>
            </a:r>
            <a:br>
              <a:rPr lang="th-TH" sz="24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24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ราชวิทยาลัยทั้ง 12 แห่ง </a:t>
            </a:r>
          </a:p>
          <a:p>
            <a:r>
              <a:rPr lang="th-TH" sz="24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โดยมหาวิทยาลัย 3 แห่ง </a:t>
            </a:r>
            <a:br>
              <a:rPr lang="th-TH" sz="24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24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เป็นพี่เลี้ยงโรงเรียน 1 แห่ง </a:t>
            </a:r>
            <a:endParaRPr lang="th-TH" sz="24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7318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ตัวเชื่อมต่อหักมุม 29"/>
          <p:cNvCxnSpPr/>
          <p:nvPr/>
        </p:nvCxnSpPr>
        <p:spPr>
          <a:xfrm rot="10800000" flipV="1">
            <a:off x="1290735" y="3292285"/>
            <a:ext cx="6912768" cy="1944216"/>
          </a:xfrm>
          <a:prstGeom prst="bentConnector3">
            <a:avLst>
              <a:gd name="adj1" fmla="val -412"/>
            </a:avLst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ตัวเชื่อมต่อหักมุม 7"/>
          <p:cNvCxnSpPr/>
          <p:nvPr/>
        </p:nvCxnSpPr>
        <p:spPr>
          <a:xfrm>
            <a:off x="1060339" y="1340768"/>
            <a:ext cx="7161293" cy="1584176"/>
          </a:xfrm>
          <a:prstGeom prst="bentConnector3">
            <a:avLst>
              <a:gd name="adj1" fmla="val -5047"/>
            </a:avLst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9174F-AAB7-48AD-83A5-AC53166378FA}" type="slidenum">
              <a:rPr lang="th-TH" smtClean="0"/>
              <a:pPr/>
              <a:t>9</a:t>
            </a:fld>
            <a:endParaRPr lang="th-TH"/>
          </a:p>
        </p:txBody>
      </p:sp>
      <p:sp>
        <p:nvSpPr>
          <p:cNvPr id="7" name="TextBox 6"/>
          <p:cNvSpPr txBox="1"/>
          <p:nvPr/>
        </p:nvSpPr>
        <p:spPr>
          <a:xfrm>
            <a:off x="170031" y="118346"/>
            <a:ext cx="8770493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h-TH" sz="3600" b="1" dirty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cs typeface="TH SarabunPSK" pitchFamily="34" charset="-34"/>
              </a:rPr>
              <a:t>7</a:t>
            </a:r>
            <a:r>
              <a:rPr lang="th-TH" sz="3600" b="1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cs typeface="TH SarabunPSK" pitchFamily="34" charset="-34"/>
              </a:rPr>
              <a:t>. ประเมินความสามารถการใช้ภาษาต่างประเทศ</a:t>
            </a:r>
            <a:endParaRPr lang="th-TH" sz="3600" b="1" dirty="0">
              <a:ln w="1905"/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683568" y="1238960"/>
            <a:ext cx="6912768" cy="7498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- ประกาศ</a:t>
            </a:r>
            <a:r>
              <a:rPr lang="th-TH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กรอบมาตรฐานคุณวุฒิวิชาภาษาอังกฤษ </a:t>
            </a:r>
            <a:endParaRPr lang="th-TH" dirty="0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1308864" y="2935104"/>
            <a:ext cx="6912768" cy="121575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- นักศึกษา</a:t>
            </a:r>
            <a:r>
              <a:rPr lang="th-TH" sz="2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ในระดับปริญญาตรีทุกคนจะต้องทำการทดสอบภาษาอังกฤษ </a:t>
            </a:r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และรายงานผล</a:t>
            </a:r>
            <a:r>
              <a:rPr lang="th-TH" sz="2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สอบไว้ในใบรับรองผลการศึกษา (</a:t>
            </a:r>
            <a:r>
              <a:rPr lang="en-US" sz="2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Transcript) </a:t>
            </a:r>
            <a:r>
              <a:rPr lang="th-TH" sz="2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แต่ไม่มีผลกับ</a:t>
            </a:r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เกรด</a:t>
            </a:r>
            <a:b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ที่</a:t>
            </a:r>
            <a:r>
              <a:rPr lang="th-TH" sz="2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จะจบ</a:t>
            </a:r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การศึกษา</a:t>
            </a:r>
            <a:endParaRPr lang="th-TH" sz="24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467544" y="5258257"/>
            <a:ext cx="6912768" cy="107173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- </a:t>
            </a:r>
            <a:r>
              <a:rPr lang="th-TH" sz="22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รูปแบบการทดสอบภาษาอังกฤษจะเน้นการสอบใน 4 ทักษะ คือ ฟัง พูด อ่าน เขียน </a:t>
            </a:r>
          </a:p>
        </p:txBody>
      </p:sp>
    </p:spTree>
    <p:extLst>
      <p:ext uri="{BB962C8B-B14F-4D97-AF65-F5344CB8AC3E}">
        <p14:creationId xmlns:p14="http://schemas.microsoft.com/office/powerpoint/2010/main" xmlns="" val="1017318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efaul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OE">
      <a:majorFont>
        <a:latin typeface="TH Sarabun New"/>
        <a:ea typeface=""/>
        <a:cs typeface="TH Sarabun New"/>
      </a:majorFont>
      <a:minorFont>
        <a:latin typeface="TH Sarabun New"/>
        <a:ea typeface=""/>
        <a:cs typeface="TH Sarabun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Defaul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OE">
      <a:majorFont>
        <a:latin typeface="TH Sarabun New"/>
        <a:ea typeface=""/>
        <a:cs typeface="TH Sarabun New"/>
      </a:majorFont>
      <a:minorFont>
        <a:latin typeface="TH Sarabun New"/>
        <a:ea typeface=""/>
        <a:cs typeface="TH Sarabun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Defaul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OE">
      <a:majorFont>
        <a:latin typeface="TH Sarabun New"/>
        <a:ea typeface=""/>
        <a:cs typeface="TH Sarabun New"/>
      </a:majorFont>
      <a:minorFont>
        <a:latin typeface="TH Sarabun New"/>
        <a:ea typeface=""/>
        <a:cs typeface="TH Sarabun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Defaul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OE">
      <a:majorFont>
        <a:latin typeface="TH Sarabun New"/>
        <a:ea typeface=""/>
        <a:cs typeface="TH Sarabun New"/>
      </a:majorFont>
      <a:minorFont>
        <a:latin typeface="TH Sarabun New"/>
        <a:ea typeface=""/>
        <a:cs typeface="TH Sarabun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1198</TotalTime>
  <Words>938</Words>
  <Application>Microsoft Office PowerPoint</Application>
  <PresentationFormat>On-screen Show (4:3)</PresentationFormat>
  <Paragraphs>151</Paragraphs>
  <Slides>18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18</vt:i4>
      </vt:variant>
    </vt:vector>
  </HeadingPairs>
  <TitlesOfParts>
    <vt:vector size="31" baseType="lpstr">
      <vt:lpstr>Arial</vt:lpstr>
      <vt:lpstr>Angsana New</vt:lpstr>
      <vt:lpstr>TH SarabunPSK</vt:lpstr>
      <vt:lpstr>TH Sarabun New</vt:lpstr>
      <vt:lpstr>Wingdings 2</vt:lpstr>
      <vt:lpstr>Wingdings</vt:lpstr>
      <vt:lpstr>Calibri</vt:lpstr>
      <vt:lpstr>Cordia New</vt:lpstr>
      <vt:lpstr>Office Theme</vt:lpstr>
      <vt:lpstr>Default Theme</vt:lpstr>
      <vt:lpstr>1_Default Theme</vt:lpstr>
      <vt:lpstr>2_Default Theme</vt:lpstr>
      <vt:lpstr>3_Default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ประเด็นปัญหา</dc:title>
  <dc:creator>COM</dc:creator>
  <cp:lastModifiedBy>User</cp:lastModifiedBy>
  <cp:revision>83</cp:revision>
  <cp:lastPrinted>2015-12-17T11:37:40Z</cp:lastPrinted>
  <dcterms:created xsi:type="dcterms:W3CDTF">2015-12-16T10:50:12Z</dcterms:created>
  <dcterms:modified xsi:type="dcterms:W3CDTF">2016-01-04T06:51:53Z</dcterms:modified>
</cp:coreProperties>
</file>